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9.xml" ContentType="application/vnd.openxmlformats-officedocument.presentationml.notesSlide+xml"/>
  <Override PartName="/ppt/tags/tag30.xml" ContentType="application/vnd.openxmlformats-officedocument.presentationml.tags+xml"/>
  <Override PartName="/ppt/notesSlides/notesSlide2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1.xml" ContentType="application/vnd.openxmlformats-officedocument.presentationml.notesSlide+xml"/>
  <Override PartName="/ppt/tags/tag33.xml" ContentType="application/vnd.openxmlformats-officedocument.presentationml.tags+xml"/>
  <Override PartName="/ppt/notesSlides/notesSlide2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ppt/tags/tag36.xml" ContentType="application/vnd.openxmlformats-officedocument.presentationml.tags+xml"/>
  <Override PartName="/ppt/notesSlides/notesSlide2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5.xml" ContentType="application/vnd.openxmlformats-officedocument.presentationml.notesSlide+xml"/>
  <Override PartName="/ppt/tags/tag39.xml" ContentType="application/vnd.openxmlformats-officedocument.presentationml.tags+xml"/>
  <Override PartName="/ppt/notesSlides/notesSlide2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7.xml" ContentType="application/vnd.openxmlformats-officedocument.presentationml.notesSlide+xml"/>
  <Override PartName="/ppt/tags/tag42.xml" ContentType="application/vnd.openxmlformats-officedocument.presentationml.tags+xml"/>
  <Override PartName="/ppt/notesSlides/notesSlide2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9.xml" ContentType="application/vnd.openxmlformats-officedocument.presentationml.notesSlide+xml"/>
  <Override PartName="/ppt/tags/tag45.xml" ContentType="application/vnd.openxmlformats-officedocument.presentationml.tags+xml"/>
  <Override PartName="/ppt/notesSlides/notesSlide30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1.xml" ContentType="application/vnd.openxmlformats-officedocument.presentationml.notesSlide+xml"/>
  <Override PartName="/ppt/tags/tag48.xml" ContentType="application/vnd.openxmlformats-officedocument.presentationml.tags+xml"/>
  <Override PartName="/ppt/notesSlides/notesSlide3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33.xml" ContentType="application/vnd.openxmlformats-officedocument.presentationml.notesSlide+xml"/>
  <Override PartName="/ppt/tags/tag51.xml" ContentType="application/vnd.openxmlformats-officedocument.presentationml.tags+xml"/>
  <Override PartName="/ppt/notesSlides/notesSlide3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5.xml" ContentType="application/vnd.openxmlformats-officedocument.presentationml.notesSlide+xml"/>
  <Override PartName="/ppt/tags/tag54.xml" ContentType="application/vnd.openxmlformats-officedocument.presentationml.tags+xml"/>
  <Override PartName="/ppt/notesSlides/notesSlide3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7.xml" ContentType="application/vnd.openxmlformats-officedocument.presentationml.notesSlide+xml"/>
  <Override PartName="/ppt/tags/tag57.xml" ContentType="application/vnd.openxmlformats-officedocument.presentationml.tags+xml"/>
  <Override PartName="/ppt/notesSlides/notesSlide38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9.xml" ContentType="application/vnd.openxmlformats-officedocument.presentationml.notesSlide+xml"/>
  <Override PartName="/ppt/tags/tag60.xml" ContentType="application/vnd.openxmlformats-officedocument.presentationml.tags+xml"/>
  <Override PartName="/ppt/notesSlides/notesSlide40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41.xml" ContentType="application/vnd.openxmlformats-officedocument.presentationml.notesSlide+xml"/>
  <Override PartName="/ppt/tags/tag63.xml" ContentType="application/vnd.openxmlformats-officedocument.presentationml.tags+xml"/>
  <Override PartName="/ppt/notesSlides/notesSlide4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43.xml" ContentType="application/vnd.openxmlformats-officedocument.presentationml.notesSlide+xml"/>
  <Override PartName="/ppt/tags/tag66.xml" ContentType="application/vnd.openxmlformats-officedocument.presentationml.tags+xml"/>
  <Override PartName="/ppt/notesSlides/notesSlide44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45.xml" ContentType="application/vnd.openxmlformats-officedocument.presentationml.notesSlide+xml"/>
  <Override PartName="/ppt/tags/tag69.xml" ContentType="application/vnd.openxmlformats-officedocument.presentationml.tags+xml"/>
  <Override PartName="/ppt/notesSlides/notesSlide46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49.xml" ContentType="application/vnd.openxmlformats-officedocument.presentationml.notesSlide+xml"/>
  <Override PartName="/ppt/tags/tag75.xml" ContentType="application/vnd.openxmlformats-officedocument.presentationml.tags+xml"/>
  <Override PartName="/ppt/notesSlides/notesSlide5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51.xml" ContentType="application/vnd.openxmlformats-officedocument.presentationml.notesSlide+xml"/>
  <Override PartName="/ppt/tags/tag78.xml" ContentType="application/vnd.openxmlformats-officedocument.presentationml.tags+xml"/>
  <Override PartName="/ppt/notesSlides/notesSlide5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53.xml" ContentType="application/vnd.openxmlformats-officedocument.presentationml.notesSlide+xml"/>
  <Override PartName="/ppt/tags/tag81.xml" ContentType="application/vnd.openxmlformats-officedocument.presentationml.tags+xml"/>
  <Override PartName="/ppt/notesSlides/notesSlide5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55.xml" ContentType="application/vnd.openxmlformats-officedocument.presentationml.notesSlide+xml"/>
  <Override PartName="/ppt/tags/tag84.xml" ContentType="application/vnd.openxmlformats-officedocument.presentationml.tags+xml"/>
  <Override PartName="/ppt/notesSlides/notesSlide56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57.xml" ContentType="application/vnd.openxmlformats-officedocument.presentationml.notesSlide+xml"/>
  <Override PartName="/ppt/tags/tag87.xml" ContentType="application/vnd.openxmlformats-officedocument.presentationml.tags+xml"/>
  <Override PartName="/ppt/notesSlides/notesSlide58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9.xml" ContentType="application/vnd.openxmlformats-officedocument.presentationml.notesSlide+xml"/>
  <Override PartName="/ppt/tags/tag90.xml" ContentType="application/vnd.openxmlformats-officedocument.presentationml.tags+xml"/>
  <Override PartName="/ppt/notesSlides/notesSlide60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61.xml" ContentType="application/vnd.openxmlformats-officedocument.presentationml.notesSlide+xml"/>
  <Override PartName="/ppt/tags/tag93.xml" ContentType="application/vnd.openxmlformats-officedocument.presentationml.tags+xml"/>
  <Override PartName="/ppt/notesSlides/notesSlide62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63.xml" ContentType="application/vnd.openxmlformats-officedocument.presentationml.notesSlide+xml"/>
  <Override PartName="/ppt/tags/tag96.xml" ContentType="application/vnd.openxmlformats-officedocument.presentationml.tags+xml"/>
  <Override PartName="/ppt/notesSlides/notesSlide64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65.xml" ContentType="application/vnd.openxmlformats-officedocument.presentationml.notesSlide+xml"/>
  <Override PartName="/ppt/tags/tag99.xml" ContentType="application/vnd.openxmlformats-officedocument.presentationml.tags+xml"/>
  <Override PartName="/ppt/notesSlides/notesSlide66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67.xml" ContentType="application/vnd.openxmlformats-officedocument.presentationml.notesSlide+xml"/>
  <Override PartName="/ppt/tags/tag102.xml" ContentType="application/vnd.openxmlformats-officedocument.presentationml.tags+xml"/>
  <Override PartName="/ppt/notesSlides/notesSlide6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69.xml" ContentType="application/vnd.openxmlformats-officedocument.presentationml.notesSlide+xml"/>
  <Override PartName="/ppt/tags/tag105.xml" ContentType="application/vnd.openxmlformats-officedocument.presentationml.tags+xml"/>
  <Override PartName="/ppt/notesSlides/notesSlide70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71.xml" ContentType="application/vnd.openxmlformats-officedocument.presentationml.notesSlide+xml"/>
  <Override PartName="/ppt/tags/tag108.xml" ContentType="application/vnd.openxmlformats-officedocument.presentationml.tags+xml"/>
  <Override PartName="/ppt/notesSlides/notesSlide72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73.xml" ContentType="application/vnd.openxmlformats-officedocument.presentationml.notesSlide+xml"/>
  <Override PartName="/ppt/tags/tag111.xml" ContentType="application/vnd.openxmlformats-officedocument.presentationml.tags+xml"/>
  <Override PartName="/ppt/notesSlides/notesSlide74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75.xml" ContentType="application/vnd.openxmlformats-officedocument.presentationml.notesSlide+xml"/>
  <Override PartName="/ppt/tags/tag114.xml" ContentType="application/vnd.openxmlformats-officedocument.presentationml.tags+xml"/>
  <Override PartName="/ppt/notesSlides/notesSlide76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77.xml" ContentType="application/vnd.openxmlformats-officedocument.presentationml.notesSlide+xml"/>
  <Override PartName="/ppt/tags/tag117.xml" ContentType="application/vnd.openxmlformats-officedocument.presentationml.tags+xml"/>
  <Override PartName="/ppt/notesSlides/notesSlide78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79.xml" ContentType="application/vnd.openxmlformats-officedocument.presentationml.notesSlide+xml"/>
  <Override PartName="/ppt/tags/tag120.xml" ContentType="application/vnd.openxmlformats-officedocument.presentationml.tags+xml"/>
  <Override PartName="/ppt/notesSlides/notesSlide80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81.xml" ContentType="application/vnd.openxmlformats-officedocument.presentationml.notesSlide+xml"/>
  <Override PartName="/ppt/tags/tag123.xml" ContentType="application/vnd.openxmlformats-officedocument.presentationml.tags+xml"/>
  <Override PartName="/ppt/notesSlides/notesSlide82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83.xml" ContentType="application/vnd.openxmlformats-officedocument.presentationml.notesSlide+xml"/>
  <Override PartName="/ppt/tags/tag126.xml" ContentType="application/vnd.openxmlformats-officedocument.presentationml.tags+xml"/>
  <Override PartName="/ppt/notesSlides/notesSlide84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85.xml" ContentType="application/vnd.openxmlformats-officedocument.presentationml.notesSlide+xml"/>
  <Override PartName="/ppt/tags/tag129.xml" ContentType="application/vnd.openxmlformats-officedocument.presentationml.tags+xml"/>
  <Override PartName="/ppt/notesSlides/notesSlide8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87.xml" ContentType="application/vnd.openxmlformats-officedocument.presentationml.notesSlide+xml"/>
  <Override PartName="/ppt/tags/tag132.xml" ContentType="application/vnd.openxmlformats-officedocument.presentationml.tags+xml"/>
  <Override PartName="/ppt/notesSlides/notesSlide88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89.xml" ContentType="application/vnd.openxmlformats-officedocument.presentationml.notesSlide+xml"/>
  <Override PartName="/ppt/tags/tag135.xml" ContentType="application/vnd.openxmlformats-officedocument.presentationml.tags+xml"/>
  <Override PartName="/ppt/notesSlides/notesSlide90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91.xml" ContentType="application/vnd.openxmlformats-officedocument.presentationml.notesSlide+xml"/>
  <Override PartName="/ppt/tags/tag138.xml" ContentType="application/vnd.openxmlformats-officedocument.presentationml.tags+xml"/>
  <Override PartName="/ppt/notesSlides/notesSlide9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93.xml" ContentType="application/vnd.openxmlformats-officedocument.presentationml.notesSlide+xml"/>
  <Override PartName="/ppt/tags/tag141.xml" ContentType="application/vnd.openxmlformats-officedocument.presentationml.tags+xml"/>
  <Override PartName="/ppt/notesSlides/notesSlide94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95.xml" ContentType="application/vnd.openxmlformats-officedocument.presentationml.notesSlide+xml"/>
  <Override PartName="/ppt/tags/tag144.xml" ContentType="application/vnd.openxmlformats-officedocument.presentationml.tags+xml"/>
  <Override PartName="/ppt/notesSlides/notesSlide96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97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98.xml" ContentType="application/vnd.openxmlformats-officedocument.presentationml.notesSlide+xml"/>
  <Override PartName="/ppt/tags/tag149.xml" ContentType="application/vnd.openxmlformats-officedocument.presentationml.tags+xml"/>
  <Override PartName="/ppt/notesSlides/notesSlide99.xml" ContentType="application/vnd.openxmlformats-officedocument.presentationml.notesSlide+xml"/>
  <Override PartName="/ppt/tags/tag150.xml" ContentType="application/vnd.openxmlformats-officedocument.presentationml.tags+xml"/>
  <Override PartName="/ppt/notesSlides/notesSlide100.xml" ContentType="application/vnd.openxmlformats-officedocument.presentationml.notesSlide+xml"/>
  <Override PartName="/ppt/tags/tag151.xml" ContentType="application/vnd.openxmlformats-officedocument.presentationml.tags+xml"/>
  <Override PartName="/ppt/notesSlides/notesSlide101.xml" ContentType="application/vnd.openxmlformats-officedocument.presentationml.notesSlide+xml"/>
  <Override PartName="/ppt/tags/tag152.xml" ContentType="application/vnd.openxmlformats-officedocument.presentationml.tags+xml"/>
  <Override PartName="/ppt/notesSlides/notesSlide102.xml" ContentType="application/vnd.openxmlformats-officedocument.presentationml.notesSlide+xml"/>
  <Override PartName="/ppt/tags/tag153.xml" ContentType="application/vnd.openxmlformats-officedocument.presentationml.tags+xml"/>
  <Override PartName="/ppt/notesSlides/notesSlide103.xml" ContentType="application/vnd.openxmlformats-officedocument.presentationml.notesSlide+xml"/>
  <Override PartName="/ppt/tags/tag154.xml" ContentType="application/vnd.openxmlformats-officedocument.presentationml.tags+xml"/>
  <Override PartName="/ppt/notesSlides/notesSlide104.xml" ContentType="application/vnd.openxmlformats-officedocument.presentationml.notesSlide+xml"/>
  <Override PartName="/ppt/tags/tag155.xml" ContentType="application/vnd.openxmlformats-officedocument.presentationml.tags+xml"/>
  <Override PartName="/ppt/notesSlides/notesSlide105.xml" ContentType="application/vnd.openxmlformats-officedocument.presentationml.notesSlide+xml"/>
  <Override PartName="/ppt/tags/tag156.xml" ContentType="application/vnd.openxmlformats-officedocument.presentationml.tags+xml"/>
  <Override PartName="/ppt/notesSlides/notesSlide106.xml" ContentType="application/vnd.openxmlformats-officedocument.presentationml.notesSlide+xml"/>
  <Override PartName="/ppt/tags/tag157.xml" ContentType="application/vnd.openxmlformats-officedocument.presentationml.tags+xml"/>
  <Override PartName="/ppt/notesSlides/notesSlide107.xml" ContentType="application/vnd.openxmlformats-officedocument.presentationml.notesSlide+xml"/>
  <Override PartName="/ppt/tags/tag158.xml" ContentType="application/vnd.openxmlformats-officedocument.presentationml.tags+xml"/>
  <Override PartName="/ppt/notesSlides/notesSlide108.xml" ContentType="application/vnd.openxmlformats-officedocument.presentationml.notesSlide+xml"/>
  <Override PartName="/ppt/tags/tag159.xml" ContentType="application/vnd.openxmlformats-officedocument.presentationml.tags+xml"/>
  <Override PartName="/ppt/notesSlides/notesSlide109.xml" ContentType="application/vnd.openxmlformats-officedocument.presentationml.notesSlide+xml"/>
  <Override PartName="/ppt/tags/tag160.xml" ContentType="application/vnd.openxmlformats-officedocument.presentationml.tags+xml"/>
  <Override PartName="/ppt/notesSlides/notesSlide110.xml" ContentType="application/vnd.openxmlformats-officedocument.presentationml.notesSlide+xml"/>
  <Override PartName="/ppt/tags/tag161.xml" ContentType="application/vnd.openxmlformats-officedocument.presentationml.tags+xml"/>
  <Override PartName="/ppt/notesSlides/notesSlide111.xml" ContentType="application/vnd.openxmlformats-officedocument.presentationml.notesSlide+xml"/>
  <Override PartName="/ppt/tags/tag162.xml" ContentType="application/vnd.openxmlformats-officedocument.presentationml.tags+xml"/>
  <Override PartName="/ppt/notesSlides/notesSlide112.xml" ContentType="application/vnd.openxmlformats-officedocument.presentationml.notesSlide+xml"/>
  <Override PartName="/ppt/tags/tag163.xml" ContentType="application/vnd.openxmlformats-officedocument.presentationml.tags+xml"/>
  <Override PartName="/ppt/notesSlides/notesSlide1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64.xml" ContentType="application/vnd.openxmlformats-officedocument.presentationml.tags+xml"/>
  <Override PartName="/ppt/notesSlides/notesSlide114.xml" ContentType="application/vnd.openxmlformats-officedocument.presentationml.notesSlide+xml"/>
  <Override PartName="/ppt/tags/tag165.xml" ContentType="application/vnd.openxmlformats-officedocument.presentationml.tags+xml"/>
  <Override PartName="/ppt/notesSlides/notesSlide115.xml" ContentType="application/vnd.openxmlformats-officedocument.presentationml.notesSlide+xml"/>
  <Override PartName="/ppt/tags/tag166.xml" ContentType="application/vnd.openxmlformats-officedocument.presentationml.tags+xml"/>
  <Override PartName="/ppt/notesSlides/notesSlide116.xml" ContentType="application/vnd.openxmlformats-officedocument.presentationml.notesSlide+xml"/>
  <Override PartName="/ppt/tags/tag167.xml" ContentType="application/vnd.openxmlformats-officedocument.presentationml.tags+xml"/>
  <Override PartName="/ppt/notesSlides/notesSlide117.xml" ContentType="application/vnd.openxmlformats-officedocument.presentationml.notesSlide+xml"/>
  <Override PartName="/ppt/tags/tag168.xml" ContentType="application/vnd.openxmlformats-officedocument.presentationml.tags+xml"/>
  <Override PartName="/ppt/notesSlides/notesSlide118.xml" ContentType="application/vnd.openxmlformats-officedocument.presentationml.notesSlide+xml"/>
  <Override PartName="/ppt/tags/tag169.xml" ContentType="application/vnd.openxmlformats-officedocument.presentationml.tags+xml"/>
  <Override PartName="/ppt/notesSlides/notesSlide119.xml" ContentType="application/vnd.openxmlformats-officedocument.presentationml.notesSlide+xml"/>
  <Override PartName="/ppt/tags/tag170.xml" ContentType="application/vnd.openxmlformats-officedocument.presentationml.tags+xml"/>
  <Override PartName="/ppt/notesSlides/notesSlide120.xml" ContentType="application/vnd.openxmlformats-officedocument.presentationml.notesSlide+xml"/>
  <Override PartName="/ppt/tags/tag171.xml" ContentType="application/vnd.openxmlformats-officedocument.presentationml.tags+xml"/>
  <Override PartName="/ppt/notesSlides/notesSlide121.xml" ContentType="application/vnd.openxmlformats-officedocument.presentationml.notesSlide+xml"/>
  <Override PartName="/ppt/tags/tag172.xml" ContentType="application/vnd.openxmlformats-officedocument.presentationml.tags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24"/>
  </p:notesMasterIdLst>
  <p:handoutMasterIdLst>
    <p:handoutMasterId r:id="rId125"/>
  </p:handoutMasterIdLst>
  <p:sldIdLst>
    <p:sldId id="409" r:id="rId2"/>
    <p:sldId id="310" r:id="rId3"/>
    <p:sldId id="361" r:id="rId4"/>
    <p:sldId id="408" r:id="rId5"/>
    <p:sldId id="362" r:id="rId6"/>
    <p:sldId id="315" r:id="rId7"/>
    <p:sldId id="363" r:id="rId8"/>
    <p:sldId id="316" r:id="rId9"/>
    <p:sldId id="364" r:id="rId10"/>
    <p:sldId id="317" r:id="rId11"/>
    <p:sldId id="365" r:id="rId12"/>
    <p:sldId id="318" r:id="rId13"/>
    <p:sldId id="366" r:id="rId14"/>
    <p:sldId id="319" r:id="rId15"/>
    <p:sldId id="367" r:id="rId16"/>
    <p:sldId id="320" r:id="rId17"/>
    <p:sldId id="368" r:id="rId18"/>
    <p:sldId id="321" r:id="rId19"/>
    <p:sldId id="369" r:id="rId20"/>
    <p:sldId id="322" r:id="rId21"/>
    <p:sldId id="370" r:id="rId22"/>
    <p:sldId id="323" r:id="rId23"/>
    <p:sldId id="371" r:id="rId24"/>
    <p:sldId id="324" r:id="rId25"/>
    <p:sldId id="372" r:id="rId26"/>
    <p:sldId id="325" r:id="rId27"/>
    <p:sldId id="373" r:id="rId28"/>
    <p:sldId id="326" r:id="rId29"/>
    <p:sldId id="374" r:id="rId30"/>
    <p:sldId id="327" r:id="rId31"/>
    <p:sldId id="375" r:id="rId32"/>
    <p:sldId id="328" r:id="rId33"/>
    <p:sldId id="376" r:id="rId34"/>
    <p:sldId id="329" r:id="rId35"/>
    <p:sldId id="377" r:id="rId36"/>
    <p:sldId id="330" r:id="rId37"/>
    <p:sldId id="378" r:id="rId38"/>
    <p:sldId id="331" r:id="rId39"/>
    <p:sldId id="379" r:id="rId40"/>
    <p:sldId id="332" r:id="rId41"/>
    <p:sldId id="380" r:id="rId42"/>
    <p:sldId id="333" r:id="rId43"/>
    <p:sldId id="381" r:id="rId44"/>
    <p:sldId id="334" r:id="rId45"/>
    <p:sldId id="382" r:id="rId46"/>
    <p:sldId id="335" r:id="rId47"/>
    <p:sldId id="383" r:id="rId48"/>
    <p:sldId id="336" r:id="rId49"/>
    <p:sldId id="384" r:id="rId50"/>
    <p:sldId id="337" r:id="rId51"/>
    <p:sldId id="385" r:id="rId52"/>
    <p:sldId id="338" r:id="rId53"/>
    <p:sldId id="386" r:id="rId54"/>
    <p:sldId id="339" r:id="rId55"/>
    <p:sldId id="387" r:id="rId56"/>
    <p:sldId id="340" r:id="rId57"/>
    <p:sldId id="388" r:id="rId58"/>
    <p:sldId id="341" r:id="rId59"/>
    <p:sldId id="389" r:id="rId60"/>
    <p:sldId id="342" r:id="rId61"/>
    <p:sldId id="390" r:id="rId62"/>
    <p:sldId id="343" r:id="rId63"/>
    <p:sldId id="391" r:id="rId64"/>
    <p:sldId id="344" r:id="rId65"/>
    <p:sldId id="392" r:id="rId66"/>
    <p:sldId id="345" r:id="rId67"/>
    <p:sldId id="393" r:id="rId68"/>
    <p:sldId id="346" r:id="rId69"/>
    <p:sldId id="394" r:id="rId70"/>
    <p:sldId id="347" r:id="rId71"/>
    <p:sldId id="395" r:id="rId72"/>
    <p:sldId id="348" r:id="rId73"/>
    <p:sldId id="396" r:id="rId74"/>
    <p:sldId id="349" r:id="rId75"/>
    <p:sldId id="397" r:id="rId76"/>
    <p:sldId id="350" r:id="rId77"/>
    <p:sldId id="398" r:id="rId78"/>
    <p:sldId id="351" r:id="rId79"/>
    <p:sldId id="399" r:id="rId80"/>
    <p:sldId id="352" r:id="rId81"/>
    <p:sldId id="400" r:id="rId82"/>
    <p:sldId id="353" r:id="rId83"/>
    <p:sldId id="401" r:id="rId84"/>
    <p:sldId id="354" r:id="rId85"/>
    <p:sldId id="402" r:id="rId86"/>
    <p:sldId id="355" r:id="rId87"/>
    <p:sldId id="403" r:id="rId88"/>
    <p:sldId id="356" r:id="rId89"/>
    <p:sldId id="404" r:id="rId90"/>
    <p:sldId id="357" r:id="rId91"/>
    <p:sldId id="405" r:id="rId92"/>
    <p:sldId id="358" r:id="rId93"/>
    <p:sldId id="406" r:id="rId94"/>
    <p:sldId id="359" r:id="rId95"/>
    <p:sldId id="407" r:id="rId96"/>
    <p:sldId id="360" r:id="rId97"/>
    <p:sldId id="410" r:id="rId98"/>
    <p:sldId id="411" r:id="rId99"/>
    <p:sldId id="412" r:id="rId100"/>
    <p:sldId id="290" r:id="rId101"/>
    <p:sldId id="291" r:id="rId102"/>
    <p:sldId id="261" r:id="rId103"/>
    <p:sldId id="307" r:id="rId104"/>
    <p:sldId id="308" r:id="rId105"/>
    <p:sldId id="309" r:id="rId106"/>
    <p:sldId id="265" r:id="rId107"/>
    <p:sldId id="268" r:id="rId108"/>
    <p:sldId id="286" r:id="rId109"/>
    <p:sldId id="300" r:id="rId110"/>
    <p:sldId id="299" r:id="rId111"/>
    <p:sldId id="269" r:id="rId112"/>
    <p:sldId id="267" r:id="rId113"/>
    <p:sldId id="270" r:id="rId114"/>
    <p:sldId id="271" r:id="rId115"/>
    <p:sldId id="277" r:id="rId116"/>
    <p:sldId id="283" r:id="rId117"/>
    <p:sldId id="279" r:id="rId118"/>
    <p:sldId id="298" r:id="rId119"/>
    <p:sldId id="297" r:id="rId120"/>
    <p:sldId id="312" r:id="rId121"/>
    <p:sldId id="311" r:id="rId122"/>
    <p:sldId id="293" r:id="rId123"/>
  </p:sldIdLst>
  <p:sldSz cx="12192000" cy="6858000"/>
  <p:notesSz cx="6858000" cy="9144000"/>
  <p:custDataLst>
    <p:tags r:id="rId126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169DABB-CEE3-4923-BA62-19C9C90655AB}">
          <p14:sldIdLst>
            <p14:sldId id="409"/>
            <p14:sldId id="310"/>
            <p14:sldId id="361"/>
          </p14:sldIdLst>
        </p14:section>
        <p14:section name="Transitions" id="{19FF89D3-9742-41C9-B512-6AAC36FEA177}">
          <p14:sldIdLst>
            <p14:sldId id="408"/>
            <p14:sldId id="362"/>
            <p14:sldId id="315"/>
            <p14:sldId id="363"/>
            <p14:sldId id="316"/>
            <p14:sldId id="364"/>
            <p14:sldId id="317"/>
            <p14:sldId id="365"/>
            <p14:sldId id="318"/>
            <p14:sldId id="366"/>
            <p14:sldId id="319"/>
            <p14:sldId id="367"/>
            <p14:sldId id="320"/>
            <p14:sldId id="368"/>
            <p14:sldId id="321"/>
            <p14:sldId id="369"/>
            <p14:sldId id="322"/>
            <p14:sldId id="370"/>
            <p14:sldId id="323"/>
            <p14:sldId id="371"/>
            <p14:sldId id="324"/>
            <p14:sldId id="372"/>
            <p14:sldId id="325"/>
            <p14:sldId id="373"/>
            <p14:sldId id="326"/>
            <p14:sldId id="374"/>
            <p14:sldId id="327"/>
            <p14:sldId id="375"/>
            <p14:sldId id="328"/>
            <p14:sldId id="376"/>
            <p14:sldId id="329"/>
            <p14:sldId id="377"/>
            <p14:sldId id="330"/>
            <p14:sldId id="378"/>
            <p14:sldId id="331"/>
            <p14:sldId id="379"/>
            <p14:sldId id="332"/>
            <p14:sldId id="380"/>
            <p14:sldId id="333"/>
            <p14:sldId id="381"/>
            <p14:sldId id="334"/>
            <p14:sldId id="382"/>
            <p14:sldId id="335"/>
            <p14:sldId id="383"/>
            <p14:sldId id="336"/>
            <p14:sldId id="384"/>
            <p14:sldId id="337"/>
            <p14:sldId id="385"/>
            <p14:sldId id="338"/>
            <p14:sldId id="386"/>
            <p14:sldId id="339"/>
            <p14:sldId id="387"/>
            <p14:sldId id="340"/>
            <p14:sldId id="388"/>
            <p14:sldId id="341"/>
            <p14:sldId id="389"/>
            <p14:sldId id="342"/>
            <p14:sldId id="390"/>
            <p14:sldId id="343"/>
            <p14:sldId id="391"/>
            <p14:sldId id="344"/>
            <p14:sldId id="392"/>
            <p14:sldId id="345"/>
            <p14:sldId id="393"/>
            <p14:sldId id="346"/>
            <p14:sldId id="394"/>
            <p14:sldId id="347"/>
            <p14:sldId id="395"/>
            <p14:sldId id="348"/>
            <p14:sldId id="396"/>
            <p14:sldId id="349"/>
            <p14:sldId id="397"/>
            <p14:sldId id="350"/>
            <p14:sldId id="398"/>
            <p14:sldId id="351"/>
            <p14:sldId id="399"/>
            <p14:sldId id="352"/>
            <p14:sldId id="400"/>
            <p14:sldId id="353"/>
            <p14:sldId id="401"/>
            <p14:sldId id="354"/>
            <p14:sldId id="402"/>
            <p14:sldId id="355"/>
            <p14:sldId id="403"/>
            <p14:sldId id="356"/>
            <p14:sldId id="404"/>
            <p14:sldId id="357"/>
            <p14:sldId id="405"/>
            <p14:sldId id="358"/>
            <p14:sldId id="406"/>
            <p14:sldId id="359"/>
            <p14:sldId id="407"/>
            <p14:sldId id="360"/>
            <p14:sldId id="410"/>
            <p14:sldId id="411"/>
            <p14:sldId id="412"/>
          </p14:sldIdLst>
        </p14:section>
        <p14:section name="Animations" id="{5E33412B-F9C8-4119-AF85-4A8A2E6E1D11}">
          <p14:sldIdLst>
            <p14:sldId id="290"/>
            <p14:sldId id="291"/>
            <p14:sldId id="261"/>
            <p14:sldId id="307"/>
            <p14:sldId id="308"/>
            <p14:sldId id="309"/>
            <p14:sldId id="265"/>
            <p14:sldId id="268"/>
            <p14:sldId id="286"/>
            <p14:sldId id="300"/>
            <p14:sldId id="299"/>
            <p14:sldId id="269"/>
            <p14:sldId id="267"/>
            <p14:sldId id="270"/>
            <p14:sldId id="271"/>
            <p14:sldId id="277"/>
            <p14:sldId id="283"/>
            <p14:sldId id="279"/>
            <p14:sldId id="298"/>
            <p14:sldId id="297"/>
            <p14:sldId id="312"/>
            <p14:sldId id="311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801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pos="2343" userDrawn="1">
          <p15:clr>
            <a:srgbClr val="A4A3A4"/>
          </p15:clr>
        </p15:guide>
        <p15:guide id="8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ey Fedoskin" initials="AF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2D29"/>
    <a:srgbClr val="C8DBF8"/>
    <a:srgbClr val="5E83E2"/>
    <a:srgbClr val="130F3F"/>
    <a:srgbClr val="FA9B00"/>
    <a:srgbClr val="000000"/>
    <a:srgbClr val="F2F2F2"/>
    <a:srgbClr val="395598"/>
    <a:srgbClr val="40699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5" autoAdjust="0"/>
    <p:restoredTop sz="96395" autoAdjust="0"/>
  </p:normalViewPr>
  <p:slideViewPr>
    <p:cSldViewPr>
      <p:cViewPr>
        <p:scale>
          <a:sx n="100" d="100"/>
          <a:sy n="100" d="100"/>
        </p:scale>
        <p:origin x="756" y="246"/>
      </p:cViewPr>
      <p:guideLst>
        <p:guide orient="horz" pos="2205"/>
        <p:guide pos="801"/>
        <p:guide pos="3840"/>
        <p:guide orient="horz" pos="4320"/>
        <p:guide orient="horz" pos="754"/>
        <p:guide pos="2343"/>
        <p:guide pos="38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1B-4831-BE78-E2418FE722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2013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1B-4831-BE78-E2418FE722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2013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1B-4831-BE78-E2418FE722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72982720"/>
        <c:axId val="1172984896"/>
      </c:barChart>
      <c:catAx>
        <c:axId val="117298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2984896"/>
        <c:crosses val="autoZero"/>
        <c:auto val="1"/>
        <c:lblAlgn val="ctr"/>
        <c:lblOffset val="100"/>
        <c:noMultiLvlLbl val="0"/>
      </c:catAx>
      <c:valAx>
        <c:axId val="117298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298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F286F2-7742-4662-89C6-753DDA5D97A1}" type="doc">
      <dgm:prSet loTypeId="urn:microsoft.com/office/officeart/2005/8/layout/hierarchy6" loCatId="hierarchy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C452C3B7-D883-4517-971B-B1292C1622C1}">
      <dgm:prSet phldrT="[Текст]" custT="1"/>
      <dgm:spPr>
        <a:solidFill>
          <a:srgbClr val="FA9B00">
            <a:alpha val="80000"/>
          </a:srgbClr>
        </a:solidFill>
      </dgm:spPr>
      <dgm:t>
        <a:bodyPr lIns="60960"/>
        <a:lstStyle/>
        <a:p>
          <a:r>
            <a:rPr lang="en-US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Animals</a:t>
          </a:r>
          <a:endParaRPr lang="ru-RU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9C2EB2B-11FC-4660-A409-450941883307}" type="parTrans" cxnId="{BA00B584-8559-4122-8275-B29E42F39F3D}">
      <dgm:prSet/>
      <dgm:spPr/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A41FF2B-F102-43D6-8C38-FD9F6B9A2D5F}" type="sibTrans" cxnId="{BA00B584-8559-4122-8275-B29E42F39F3D}">
      <dgm:prSet/>
      <dgm:spPr/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8E38782-BD73-4519-A97B-9C578356D607}">
      <dgm:prSet phldrT="[Текст]" custT="1"/>
      <dgm:spPr>
        <a:solidFill>
          <a:srgbClr val="C12D29">
            <a:alpha val="70000"/>
          </a:srgbClr>
        </a:solidFill>
      </dgm:spPr>
      <dgm:t>
        <a:bodyPr/>
        <a:lstStyle/>
        <a:p>
          <a:r>
            <a:rPr lang="en-US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Birds</a:t>
          </a:r>
          <a:endParaRPr lang="ru-RU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9A3A98F-BECE-4822-AC85-56DD7D4EB944}" type="parTrans" cxnId="{DD1F3A96-3B29-41FD-A440-6F3FBA0C8A2F}">
      <dgm:prSet/>
      <dgm:spPr>
        <a:solidFill>
          <a:srgbClr val="395598"/>
        </a:solidFill>
        <a:ln>
          <a:solidFill>
            <a:srgbClr val="C8DBF8"/>
          </a:solidFill>
        </a:ln>
      </dgm:spPr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0348024-38D0-4296-91B8-5734F6C7654E}" type="sibTrans" cxnId="{DD1F3A96-3B29-41FD-A440-6F3FBA0C8A2F}">
      <dgm:prSet/>
      <dgm:spPr/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E517EBA-6378-42A5-8AEE-A288B62CD062}">
      <dgm:prSet phldrT="[Текст]" custT="1"/>
      <dgm:spPr>
        <a:solidFill>
          <a:srgbClr val="40699C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600" dirty="0" smtClean="0">
              <a:latin typeface="Tahoma" pitchFamily="34" charset="0"/>
              <a:ea typeface="Tahoma" pitchFamily="34" charset="0"/>
              <a:cs typeface="Tahoma" pitchFamily="34" charset="0"/>
            </a:rPr>
            <a:t>Eagle</a:t>
          </a:r>
          <a:endParaRPr lang="ru-RU" sz="16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7BB15BC5-331B-45A7-8B2D-BB542DD1CC75}" type="parTrans" cxnId="{21558C60-969D-4E67-852F-080873957FF4}">
      <dgm:prSet/>
      <dgm:spPr>
        <a:solidFill>
          <a:srgbClr val="395598"/>
        </a:solidFill>
        <a:ln>
          <a:solidFill>
            <a:srgbClr val="C8DBF8"/>
          </a:solidFill>
        </a:ln>
      </dgm:spPr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60A82E6-A535-4C4B-90EE-0C3E088B3027}" type="sibTrans" cxnId="{21558C60-969D-4E67-852F-080873957FF4}">
      <dgm:prSet/>
      <dgm:spPr/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B7A1B40-BB80-4A46-B4F6-D36E9CFA093A}">
      <dgm:prSet phldrT="[Текст]" custT="1"/>
      <dgm:spPr>
        <a:solidFill>
          <a:srgbClr val="40699C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Sparrow</a:t>
          </a:r>
          <a:endParaRPr lang="ru-RU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292BE6-B0B2-4F7F-B3CC-CFEB4AF3BDD8}" type="parTrans" cxnId="{F98A11E8-A63E-4372-BAA5-035D3E3C5154}">
      <dgm:prSet/>
      <dgm:spPr>
        <a:solidFill>
          <a:srgbClr val="395598"/>
        </a:solidFill>
        <a:ln>
          <a:solidFill>
            <a:srgbClr val="C8DBF8"/>
          </a:solidFill>
        </a:ln>
      </dgm:spPr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D0E196E-DDA9-4A15-909C-DA30E216919C}" type="sibTrans" cxnId="{F98A11E8-A63E-4372-BAA5-035D3E3C5154}">
      <dgm:prSet/>
      <dgm:spPr/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6B3B719-E6D0-41AE-B5F9-2A17E13DA94B}">
      <dgm:prSet phldrT="[Текст]" custT="1"/>
      <dgm:spPr>
        <a:solidFill>
          <a:srgbClr val="C12D29">
            <a:alpha val="70000"/>
          </a:srgbClr>
        </a:solidFill>
      </dgm:spPr>
      <dgm:t>
        <a:bodyPr/>
        <a:lstStyle/>
        <a:p>
          <a:r>
            <a:rPr lang="en-US" sz="160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Fishes</a:t>
          </a:r>
          <a:endParaRPr lang="ru-RU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DF148D0-783E-4C2C-94CD-55D64E9250E4}" type="parTrans" cxnId="{056CB50E-0066-43F1-B41D-D623A6198535}">
      <dgm:prSet/>
      <dgm:spPr>
        <a:solidFill>
          <a:srgbClr val="395598"/>
        </a:solidFill>
        <a:ln>
          <a:solidFill>
            <a:srgbClr val="C8DBF8"/>
          </a:solidFill>
        </a:ln>
      </dgm:spPr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1080802-BC44-4CA5-AD47-F9090610C2AB}" type="sibTrans" cxnId="{056CB50E-0066-43F1-B41D-D623A6198535}">
      <dgm:prSet/>
      <dgm:spPr/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0600633-FE1E-4FF5-8BEC-4AE65DF1881C}">
      <dgm:prSet phldrT="[Текст]" custT="1"/>
      <dgm:spPr>
        <a:solidFill>
          <a:srgbClr val="40699C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Shark</a:t>
          </a:r>
          <a:endParaRPr lang="ru-RU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C810AC5-2975-4D04-A429-4BD3FD266FDC}" type="parTrans" cxnId="{235B570B-EA0C-4A84-AEB3-30884723CBCB}">
      <dgm:prSet/>
      <dgm:spPr>
        <a:solidFill>
          <a:srgbClr val="395598"/>
        </a:solidFill>
        <a:ln>
          <a:solidFill>
            <a:srgbClr val="C8DBF8"/>
          </a:solidFill>
        </a:ln>
      </dgm:spPr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FA8864F-05F5-401C-A7DA-E7FE23180FF7}" type="sibTrans" cxnId="{235B570B-EA0C-4A84-AEB3-30884723CBCB}">
      <dgm:prSet/>
      <dgm:spPr/>
      <dgm:t>
        <a:bodyPr/>
        <a:lstStyle/>
        <a:p>
          <a:endParaRPr lang="ru-R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E8DCD8D-E574-42FD-B956-144866E12511}" type="pres">
      <dgm:prSet presAssocID="{6EF286F2-7742-4662-89C6-753DDA5D97A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39EF51C-589E-428F-9970-48EDBE8F7D60}" type="pres">
      <dgm:prSet presAssocID="{6EF286F2-7742-4662-89C6-753DDA5D97A1}" presName="hierFlow" presStyleCnt="0"/>
      <dgm:spPr/>
      <dgm:t>
        <a:bodyPr/>
        <a:lstStyle/>
        <a:p>
          <a:endParaRPr lang="ru-RU"/>
        </a:p>
      </dgm:t>
    </dgm:pt>
    <dgm:pt modelId="{0DD86ACA-E3DD-4FA1-979B-E83C3084E9E3}" type="pres">
      <dgm:prSet presAssocID="{6EF286F2-7742-4662-89C6-753DDA5D97A1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C35BF809-4677-497F-8F16-157289BAE2C1}" type="pres">
      <dgm:prSet presAssocID="{C452C3B7-D883-4517-971B-B1292C1622C1}" presName="Name14" presStyleCnt="0"/>
      <dgm:spPr/>
      <dgm:t>
        <a:bodyPr/>
        <a:lstStyle/>
        <a:p>
          <a:endParaRPr lang="ru-RU"/>
        </a:p>
      </dgm:t>
    </dgm:pt>
    <dgm:pt modelId="{FCCCD70B-A52F-47D4-A70C-1FB112183284}" type="pres">
      <dgm:prSet presAssocID="{C452C3B7-D883-4517-971B-B1292C1622C1}" presName="level1Shape" presStyleLbl="node0" presStyleIdx="0" presStyleCnt="1" custScaleX="91324" custLinFactNeighborX="8958" custLinFactNeighborY="-7396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5C3F0EE-5659-4447-B962-C070CF32DDF9}" type="pres">
      <dgm:prSet presAssocID="{C452C3B7-D883-4517-971B-B1292C1622C1}" presName="hierChild2" presStyleCnt="0"/>
      <dgm:spPr/>
      <dgm:t>
        <a:bodyPr/>
        <a:lstStyle/>
        <a:p>
          <a:endParaRPr lang="ru-RU"/>
        </a:p>
      </dgm:t>
    </dgm:pt>
    <dgm:pt modelId="{12C2DFF5-A1FC-435B-9177-530196F04189}" type="pres">
      <dgm:prSet presAssocID="{B9A3A98F-BECE-4822-AC85-56DD7D4EB944}" presName="Name19" presStyleLbl="parChTrans1D2" presStyleIdx="0" presStyleCnt="2"/>
      <dgm:spPr/>
      <dgm:t>
        <a:bodyPr/>
        <a:lstStyle/>
        <a:p>
          <a:endParaRPr lang="ru-RU"/>
        </a:p>
      </dgm:t>
    </dgm:pt>
    <dgm:pt modelId="{2BA41C0A-81AE-405E-AC5E-88CFCF7236F9}" type="pres">
      <dgm:prSet presAssocID="{F8E38782-BD73-4519-A97B-9C578356D607}" presName="Name21" presStyleCnt="0"/>
      <dgm:spPr/>
      <dgm:t>
        <a:bodyPr/>
        <a:lstStyle/>
        <a:p>
          <a:endParaRPr lang="ru-RU"/>
        </a:p>
      </dgm:t>
    </dgm:pt>
    <dgm:pt modelId="{392B5296-3FF8-4889-B1EE-747F6AEC375B}" type="pres">
      <dgm:prSet presAssocID="{F8E38782-BD73-4519-A97B-9C578356D607}" presName="level2Shape" presStyleLbl="node2" presStyleIdx="0" presStyleCnt="2" custScaleX="91324" custLinFactNeighborX="17058" custLinFactNeighborY="-30741"/>
      <dgm:spPr/>
      <dgm:t>
        <a:bodyPr/>
        <a:lstStyle/>
        <a:p>
          <a:endParaRPr lang="ru-RU"/>
        </a:p>
      </dgm:t>
    </dgm:pt>
    <dgm:pt modelId="{BB1BB513-7AB3-4F0B-8FC9-C639F1F6A56C}" type="pres">
      <dgm:prSet presAssocID="{F8E38782-BD73-4519-A97B-9C578356D607}" presName="hierChild3" presStyleCnt="0"/>
      <dgm:spPr/>
      <dgm:t>
        <a:bodyPr/>
        <a:lstStyle/>
        <a:p>
          <a:endParaRPr lang="ru-RU"/>
        </a:p>
      </dgm:t>
    </dgm:pt>
    <dgm:pt modelId="{AD2A3C85-EED7-4A49-98B1-A8B9C4DF01DB}" type="pres">
      <dgm:prSet presAssocID="{7BB15BC5-331B-45A7-8B2D-BB542DD1CC75}" presName="Name19" presStyleLbl="parChTrans1D3" presStyleIdx="0" presStyleCnt="3"/>
      <dgm:spPr/>
      <dgm:t>
        <a:bodyPr/>
        <a:lstStyle/>
        <a:p>
          <a:endParaRPr lang="ru-RU"/>
        </a:p>
      </dgm:t>
    </dgm:pt>
    <dgm:pt modelId="{D31BD968-66BD-4EB9-89A8-E3E64ED5AEAB}" type="pres">
      <dgm:prSet presAssocID="{5E517EBA-6378-42A5-8AEE-A288B62CD062}" presName="Name21" presStyleCnt="0"/>
      <dgm:spPr/>
      <dgm:t>
        <a:bodyPr/>
        <a:lstStyle/>
        <a:p>
          <a:endParaRPr lang="ru-RU"/>
        </a:p>
      </dgm:t>
    </dgm:pt>
    <dgm:pt modelId="{B47C677D-2D06-4FFA-805D-ED084EE404A9}" type="pres">
      <dgm:prSet presAssocID="{5E517EBA-6378-42A5-8AEE-A288B62CD062}" presName="level2Shape" presStyleLbl="node3" presStyleIdx="0" presStyleCnt="3" custScaleX="91324" custLinFactNeighborX="16551"/>
      <dgm:spPr/>
      <dgm:t>
        <a:bodyPr/>
        <a:lstStyle/>
        <a:p>
          <a:endParaRPr lang="ru-RU"/>
        </a:p>
      </dgm:t>
    </dgm:pt>
    <dgm:pt modelId="{294BFEEB-CA60-4570-90CB-151A25B847F1}" type="pres">
      <dgm:prSet presAssocID="{5E517EBA-6378-42A5-8AEE-A288B62CD062}" presName="hierChild3" presStyleCnt="0"/>
      <dgm:spPr/>
      <dgm:t>
        <a:bodyPr/>
        <a:lstStyle/>
        <a:p>
          <a:endParaRPr lang="ru-RU"/>
        </a:p>
      </dgm:t>
    </dgm:pt>
    <dgm:pt modelId="{5BE81ED3-5A39-4D55-80F0-A61F0ACCB53A}" type="pres">
      <dgm:prSet presAssocID="{CF292BE6-B0B2-4F7F-B3CC-CFEB4AF3BDD8}" presName="Name19" presStyleLbl="parChTrans1D3" presStyleIdx="1" presStyleCnt="3"/>
      <dgm:spPr/>
      <dgm:t>
        <a:bodyPr/>
        <a:lstStyle/>
        <a:p>
          <a:endParaRPr lang="ru-RU"/>
        </a:p>
      </dgm:t>
    </dgm:pt>
    <dgm:pt modelId="{505CC4FA-5279-4FB4-8D62-FE57FAC5BFAC}" type="pres">
      <dgm:prSet presAssocID="{6B7A1B40-BB80-4A46-B4F6-D36E9CFA093A}" presName="Name21" presStyleCnt="0"/>
      <dgm:spPr/>
      <dgm:t>
        <a:bodyPr/>
        <a:lstStyle/>
        <a:p>
          <a:endParaRPr lang="ru-RU"/>
        </a:p>
      </dgm:t>
    </dgm:pt>
    <dgm:pt modelId="{2013D7FE-F8B7-4957-9BC8-BCFEDDCFABAF}" type="pres">
      <dgm:prSet presAssocID="{6B7A1B40-BB80-4A46-B4F6-D36E9CFA093A}" presName="level2Shape" presStyleLbl="node3" presStyleIdx="1" presStyleCnt="3" custScaleX="91324" custLinFactNeighborX="12462"/>
      <dgm:spPr/>
      <dgm:t>
        <a:bodyPr/>
        <a:lstStyle/>
        <a:p>
          <a:endParaRPr lang="ru-RU"/>
        </a:p>
      </dgm:t>
    </dgm:pt>
    <dgm:pt modelId="{663AC888-D58A-417B-89CA-EF226C62CEE2}" type="pres">
      <dgm:prSet presAssocID="{6B7A1B40-BB80-4A46-B4F6-D36E9CFA093A}" presName="hierChild3" presStyleCnt="0"/>
      <dgm:spPr/>
      <dgm:t>
        <a:bodyPr/>
        <a:lstStyle/>
        <a:p>
          <a:endParaRPr lang="ru-RU"/>
        </a:p>
      </dgm:t>
    </dgm:pt>
    <dgm:pt modelId="{83E6EA0C-D9C0-4C26-A2C8-08FD9EE14169}" type="pres">
      <dgm:prSet presAssocID="{7DF148D0-783E-4C2C-94CD-55D64E9250E4}" presName="Name19" presStyleLbl="parChTrans1D2" presStyleIdx="1" presStyleCnt="2"/>
      <dgm:spPr/>
      <dgm:t>
        <a:bodyPr/>
        <a:lstStyle/>
        <a:p>
          <a:endParaRPr lang="ru-RU"/>
        </a:p>
      </dgm:t>
    </dgm:pt>
    <dgm:pt modelId="{460E25C2-52B5-49BF-AB98-76A6FD4480CA}" type="pres">
      <dgm:prSet presAssocID="{16B3B719-E6D0-41AE-B5F9-2A17E13DA94B}" presName="Name21" presStyleCnt="0"/>
      <dgm:spPr/>
      <dgm:t>
        <a:bodyPr/>
        <a:lstStyle/>
        <a:p>
          <a:endParaRPr lang="ru-RU"/>
        </a:p>
      </dgm:t>
    </dgm:pt>
    <dgm:pt modelId="{4FC89BAD-C571-4F16-9A4B-BF38487C23AD}" type="pres">
      <dgm:prSet presAssocID="{16B3B719-E6D0-41AE-B5F9-2A17E13DA94B}" presName="level2Shape" presStyleLbl="node2" presStyleIdx="1" presStyleCnt="2" custScaleX="91324" custLinFactNeighborX="2439" custLinFactNeighborY="-30741"/>
      <dgm:spPr/>
      <dgm:t>
        <a:bodyPr/>
        <a:lstStyle/>
        <a:p>
          <a:endParaRPr lang="ru-RU"/>
        </a:p>
      </dgm:t>
    </dgm:pt>
    <dgm:pt modelId="{73AD37DD-C961-42D1-8B83-004AA8D38119}" type="pres">
      <dgm:prSet presAssocID="{16B3B719-E6D0-41AE-B5F9-2A17E13DA94B}" presName="hierChild3" presStyleCnt="0"/>
      <dgm:spPr/>
      <dgm:t>
        <a:bodyPr/>
        <a:lstStyle/>
        <a:p>
          <a:endParaRPr lang="ru-RU"/>
        </a:p>
      </dgm:t>
    </dgm:pt>
    <dgm:pt modelId="{4F879BB7-1F57-498C-B538-9A83515A2F47}" type="pres">
      <dgm:prSet presAssocID="{3C810AC5-2975-4D04-A429-4BD3FD266FDC}" presName="Name19" presStyleLbl="parChTrans1D3" presStyleIdx="2" presStyleCnt="3"/>
      <dgm:spPr/>
      <dgm:t>
        <a:bodyPr/>
        <a:lstStyle/>
        <a:p>
          <a:endParaRPr lang="ru-RU"/>
        </a:p>
      </dgm:t>
    </dgm:pt>
    <dgm:pt modelId="{4076B789-9315-42C2-B963-1824E197D88A}" type="pres">
      <dgm:prSet presAssocID="{90600633-FE1E-4FF5-8BEC-4AE65DF1881C}" presName="Name21" presStyleCnt="0"/>
      <dgm:spPr/>
      <dgm:t>
        <a:bodyPr/>
        <a:lstStyle/>
        <a:p>
          <a:endParaRPr lang="ru-RU"/>
        </a:p>
      </dgm:t>
    </dgm:pt>
    <dgm:pt modelId="{0FBB99CE-1946-4326-90D6-5EBFF5D1F4B5}" type="pres">
      <dgm:prSet presAssocID="{90600633-FE1E-4FF5-8BEC-4AE65DF1881C}" presName="level2Shape" presStyleLbl="node3" presStyleIdx="2" presStyleCnt="3" custScaleX="91324" custLinFactNeighborX="2897" custLinFactNeighborY="-1737"/>
      <dgm:spPr/>
      <dgm:t>
        <a:bodyPr/>
        <a:lstStyle/>
        <a:p>
          <a:endParaRPr lang="ru-RU"/>
        </a:p>
      </dgm:t>
    </dgm:pt>
    <dgm:pt modelId="{2F920102-3346-4641-A823-B3EAB7F0BCD3}" type="pres">
      <dgm:prSet presAssocID="{90600633-FE1E-4FF5-8BEC-4AE65DF1881C}" presName="hierChild3" presStyleCnt="0"/>
      <dgm:spPr/>
      <dgm:t>
        <a:bodyPr/>
        <a:lstStyle/>
        <a:p>
          <a:endParaRPr lang="ru-RU"/>
        </a:p>
      </dgm:t>
    </dgm:pt>
    <dgm:pt modelId="{6982EAFB-9099-42F2-AEE2-CB9E67C80588}" type="pres">
      <dgm:prSet presAssocID="{6EF286F2-7742-4662-89C6-753DDA5D97A1}" presName="bgShapesFlow" presStyleCnt="0"/>
      <dgm:spPr/>
      <dgm:t>
        <a:bodyPr/>
        <a:lstStyle/>
        <a:p>
          <a:endParaRPr lang="ru-RU"/>
        </a:p>
      </dgm:t>
    </dgm:pt>
  </dgm:ptLst>
  <dgm:cxnLst>
    <dgm:cxn modelId="{056CB50E-0066-43F1-B41D-D623A6198535}" srcId="{C452C3B7-D883-4517-971B-B1292C1622C1}" destId="{16B3B719-E6D0-41AE-B5F9-2A17E13DA94B}" srcOrd="1" destOrd="0" parTransId="{7DF148D0-783E-4C2C-94CD-55D64E9250E4}" sibTransId="{21080802-BC44-4CA5-AD47-F9090610C2AB}"/>
    <dgm:cxn modelId="{BA00B584-8559-4122-8275-B29E42F39F3D}" srcId="{6EF286F2-7742-4662-89C6-753DDA5D97A1}" destId="{C452C3B7-D883-4517-971B-B1292C1622C1}" srcOrd="0" destOrd="0" parTransId="{E9C2EB2B-11FC-4660-A409-450941883307}" sibTransId="{1A41FF2B-F102-43D6-8C38-FD9F6B9A2D5F}"/>
    <dgm:cxn modelId="{F98A11E8-A63E-4372-BAA5-035D3E3C5154}" srcId="{F8E38782-BD73-4519-A97B-9C578356D607}" destId="{6B7A1B40-BB80-4A46-B4F6-D36E9CFA093A}" srcOrd="1" destOrd="0" parTransId="{CF292BE6-B0B2-4F7F-B3CC-CFEB4AF3BDD8}" sibTransId="{CD0E196E-DDA9-4A15-909C-DA30E216919C}"/>
    <dgm:cxn modelId="{219ADBB1-C2D1-4224-99C0-6036D18E8401}" type="presOf" srcId="{CF292BE6-B0B2-4F7F-B3CC-CFEB4AF3BDD8}" destId="{5BE81ED3-5A39-4D55-80F0-A61F0ACCB53A}" srcOrd="0" destOrd="0" presId="urn:microsoft.com/office/officeart/2005/8/layout/hierarchy6"/>
    <dgm:cxn modelId="{235B570B-EA0C-4A84-AEB3-30884723CBCB}" srcId="{16B3B719-E6D0-41AE-B5F9-2A17E13DA94B}" destId="{90600633-FE1E-4FF5-8BEC-4AE65DF1881C}" srcOrd="0" destOrd="0" parTransId="{3C810AC5-2975-4D04-A429-4BD3FD266FDC}" sibTransId="{7FA8864F-05F5-401C-A7DA-E7FE23180FF7}"/>
    <dgm:cxn modelId="{9192FB63-6D13-44F5-ACE1-69F374930284}" type="presOf" srcId="{7BB15BC5-331B-45A7-8B2D-BB542DD1CC75}" destId="{AD2A3C85-EED7-4A49-98B1-A8B9C4DF01DB}" srcOrd="0" destOrd="0" presId="urn:microsoft.com/office/officeart/2005/8/layout/hierarchy6"/>
    <dgm:cxn modelId="{58C75788-7D64-4233-AE25-B4C0A8955F59}" type="presOf" srcId="{6B7A1B40-BB80-4A46-B4F6-D36E9CFA093A}" destId="{2013D7FE-F8B7-4957-9BC8-BCFEDDCFABAF}" srcOrd="0" destOrd="0" presId="urn:microsoft.com/office/officeart/2005/8/layout/hierarchy6"/>
    <dgm:cxn modelId="{DD531AD1-52CC-40C8-8058-210CBB29DCBB}" type="presOf" srcId="{7DF148D0-783E-4C2C-94CD-55D64E9250E4}" destId="{83E6EA0C-D9C0-4C26-A2C8-08FD9EE14169}" srcOrd="0" destOrd="0" presId="urn:microsoft.com/office/officeart/2005/8/layout/hierarchy6"/>
    <dgm:cxn modelId="{C1773773-6CC2-48E7-BF94-C8B26D34D346}" type="presOf" srcId="{5E517EBA-6378-42A5-8AEE-A288B62CD062}" destId="{B47C677D-2D06-4FFA-805D-ED084EE404A9}" srcOrd="0" destOrd="0" presId="urn:microsoft.com/office/officeart/2005/8/layout/hierarchy6"/>
    <dgm:cxn modelId="{3E1452CD-5771-4782-B359-380BE9110F4D}" type="presOf" srcId="{B9A3A98F-BECE-4822-AC85-56DD7D4EB944}" destId="{12C2DFF5-A1FC-435B-9177-530196F04189}" srcOrd="0" destOrd="0" presId="urn:microsoft.com/office/officeart/2005/8/layout/hierarchy6"/>
    <dgm:cxn modelId="{05A2E19C-F403-430D-9A4D-5905DEB5B944}" type="presOf" srcId="{16B3B719-E6D0-41AE-B5F9-2A17E13DA94B}" destId="{4FC89BAD-C571-4F16-9A4B-BF38487C23AD}" srcOrd="0" destOrd="0" presId="urn:microsoft.com/office/officeart/2005/8/layout/hierarchy6"/>
    <dgm:cxn modelId="{B18AB09B-5622-4AB9-8172-FD2B4A705E7E}" type="presOf" srcId="{6EF286F2-7742-4662-89C6-753DDA5D97A1}" destId="{2E8DCD8D-E574-42FD-B956-144866E12511}" srcOrd="0" destOrd="0" presId="urn:microsoft.com/office/officeart/2005/8/layout/hierarchy6"/>
    <dgm:cxn modelId="{23216239-A812-4F54-8609-C9C10F3B28DE}" type="presOf" srcId="{3C810AC5-2975-4D04-A429-4BD3FD266FDC}" destId="{4F879BB7-1F57-498C-B538-9A83515A2F47}" srcOrd="0" destOrd="0" presId="urn:microsoft.com/office/officeart/2005/8/layout/hierarchy6"/>
    <dgm:cxn modelId="{21558C60-969D-4E67-852F-080873957FF4}" srcId="{F8E38782-BD73-4519-A97B-9C578356D607}" destId="{5E517EBA-6378-42A5-8AEE-A288B62CD062}" srcOrd="0" destOrd="0" parTransId="{7BB15BC5-331B-45A7-8B2D-BB542DD1CC75}" sibTransId="{060A82E6-A535-4C4B-90EE-0C3E088B3027}"/>
    <dgm:cxn modelId="{DD1F3A96-3B29-41FD-A440-6F3FBA0C8A2F}" srcId="{C452C3B7-D883-4517-971B-B1292C1622C1}" destId="{F8E38782-BD73-4519-A97B-9C578356D607}" srcOrd="0" destOrd="0" parTransId="{B9A3A98F-BECE-4822-AC85-56DD7D4EB944}" sibTransId="{10348024-38D0-4296-91B8-5734F6C7654E}"/>
    <dgm:cxn modelId="{28BB70D1-265A-4D89-9397-BEC6C193F0A5}" type="presOf" srcId="{C452C3B7-D883-4517-971B-B1292C1622C1}" destId="{FCCCD70B-A52F-47D4-A70C-1FB112183284}" srcOrd="0" destOrd="0" presId="urn:microsoft.com/office/officeart/2005/8/layout/hierarchy6"/>
    <dgm:cxn modelId="{70D41E67-1A3E-4E35-8437-14D9D7DCB6B3}" type="presOf" srcId="{90600633-FE1E-4FF5-8BEC-4AE65DF1881C}" destId="{0FBB99CE-1946-4326-90D6-5EBFF5D1F4B5}" srcOrd="0" destOrd="0" presId="urn:microsoft.com/office/officeart/2005/8/layout/hierarchy6"/>
    <dgm:cxn modelId="{D7441CD3-A7B5-45DE-81F1-CADC34045496}" type="presOf" srcId="{F8E38782-BD73-4519-A97B-9C578356D607}" destId="{392B5296-3FF8-4889-B1EE-747F6AEC375B}" srcOrd="0" destOrd="0" presId="urn:microsoft.com/office/officeart/2005/8/layout/hierarchy6"/>
    <dgm:cxn modelId="{ACB6C6E9-5165-4792-A1C5-0F9938CD5E7E}" type="presParOf" srcId="{2E8DCD8D-E574-42FD-B956-144866E12511}" destId="{939EF51C-589E-428F-9970-48EDBE8F7D60}" srcOrd="0" destOrd="0" presId="urn:microsoft.com/office/officeart/2005/8/layout/hierarchy6"/>
    <dgm:cxn modelId="{3E5454BE-085D-47D8-84AB-9DA3D58B41B1}" type="presParOf" srcId="{939EF51C-589E-428F-9970-48EDBE8F7D60}" destId="{0DD86ACA-E3DD-4FA1-979B-E83C3084E9E3}" srcOrd="0" destOrd="0" presId="urn:microsoft.com/office/officeart/2005/8/layout/hierarchy6"/>
    <dgm:cxn modelId="{9BB756D9-9293-4DFF-A9F1-16823C3ED097}" type="presParOf" srcId="{0DD86ACA-E3DD-4FA1-979B-E83C3084E9E3}" destId="{C35BF809-4677-497F-8F16-157289BAE2C1}" srcOrd="0" destOrd="0" presId="urn:microsoft.com/office/officeart/2005/8/layout/hierarchy6"/>
    <dgm:cxn modelId="{7ED905C4-C8FC-4862-B091-08F7844158B0}" type="presParOf" srcId="{C35BF809-4677-497F-8F16-157289BAE2C1}" destId="{FCCCD70B-A52F-47D4-A70C-1FB112183284}" srcOrd="0" destOrd="0" presId="urn:microsoft.com/office/officeart/2005/8/layout/hierarchy6"/>
    <dgm:cxn modelId="{B405E848-5B99-49DF-9505-D2886ACADF2E}" type="presParOf" srcId="{C35BF809-4677-497F-8F16-157289BAE2C1}" destId="{A5C3F0EE-5659-4447-B962-C070CF32DDF9}" srcOrd="1" destOrd="0" presId="urn:microsoft.com/office/officeart/2005/8/layout/hierarchy6"/>
    <dgm:cxn modelId="{2E049C06-8071-41A9-8E7B-1676154AD8D0}" type="presParOf" srcId="{A5C3F0EE-5659-4447-B962-C070CF32DDF9}" destId="{12C2DFF5-A1FC-435B-9177-530196F04189}" srcOrd="0" destOrd="0" presId="urn:microsoft.com/office/officeart/2005/8/layout/hierarchy6"/>
    <dgm:cxn modelId="{319AB445-B7C2-43B0-922D-72EAB0BFCF22}" type="presParOf" srcId="{A5C3F0EE-5659-4447-B962-C070CF32DDF9}" destId="{2BA41C0A-81AE-405E-AC5E-88CFCF7236F9}" srcOrd="1" destOrd="0" presId="urn:microsoft.com/office/officeart/2005/8/layout/hierarchy6"/>
    <dgm:cxn modelId="{2DCC1597-2369-4A70-BD8B-D74CF43FA685}" type="presParOf" srcId="{2BA41C0A-81AE-405E-AC5E-88CFCF7236F9}" destId="{392B5296-3FF8-4889-B1EE-747F6AEC375B}" srcOrd="0" destOrd="0" presId="urn:microsoft.com/office/officeart/2005/8/layout/hierarchy6"/>
    <dgm:cxn modelId="{7532B8DA-70FB-4B25-8F3B-066A9D378C28}" type="presParOf" srcId="{2BA41C0A-81AE-405E-AC5E-88CFCF7236F9}" destId="{BB1BB513-7AB3-4F0B-8FC9-C639F1F6A56C}" srcOrd="1" destOrd="0" presId="urn:microsoft.com/office/officeart/2005/8/layout/hierarchy6"/>
    <dgm:cxn modelId="{395EA428-EB91-4F45-8050-6FA85ED56577}" type="presParOf" srcId="{BB1BB513-7AB3-4F0B-8FC9-C639F1F6A56C}" destId="{AD2A3C85-EED7-4A49-98B1-A8B9C4DF01DB}" srcOrd="0" destOrd="0" presId="urn:microsoft.com/office/officeart/2005/8/layout/hierarchy6"/>
    <dgm:cxn modelId="{70F3AABF-8C22-4403-89DA-4DED742D86A4}" type="presParOf" srcId="{BB1BB513-7AB3-4F0B-8FC9-C639F1F6A56C}" destId="{D31BD968-66BD-4EB9-89A8-E3E64ED5AEAB}" srcOrd="1" destOrd="0" presId="urn:microsoft.com/office/officeart/2005/8/layout/hierarchy6"/>
    <dgm:cxn modelId="{BD2C18CA-1C9D-4E82-8B71-232D9B61074A}" type="presParOf" srcId="{D31BD968-66BD-4EB9-89A8-E3E64ED5AEAB}" destId="{B47C677D-2D06-4FFA-805D-ED084EE404A9}" srcOrd="0" destOrd="0" presId="urn:microsoft.com/office/officeart/2005/8/layout/hierarchy6"/>
    <dgm:cxn modelId="{CFBC5D3A-CAFF-475A-B70A-07DE996CC0D3}" type="presParOf" srcId="{D31BD968-66BD-4EB9-89A8-E3E64ED5AEAB}" destId="{294BFEEB-CA60-4570-90CB-151A25B847F1}" srcOrd="1" destOrd="0" presId="urn:microsoft.com/office/officeart/2005/8/layout/hierarchy6"/>
    <dgm:cxn modelId="{01872FAA-A70D-400F-BBA2-DB6184E46B6C}" type="presParOf" srcId="{BB1BB513-7AB3-4F0B-8FC9-C639F1F6A56C}" destId="{5BE81ED3-5A39-4D55-80F0-A61F0ACCB53A}" srcOrd="2" destOrd="0" presId="urn:microsoft.com/office/officeart/2005/8/layout/hierarchy6"/>
    <dgm:cxn modelId="{CB45ADF9-BFDC-4E5D-99AD-842504033F26}" type="presParOf" srcId="{BB1BB513-7AB3-4F0B-8FC9-C639F1F6A56C}" destId="{505CC4FA-5279-4FB4-8D62-FE57FAC5BFAC}" srcOrd="3" destOrd="0" presId="urn:microsoft.com/office/officeart/2005/8/layout/hierarchy6"/>
    <dgm:cxn modelId="{6A6EF8B6-8D62-4560-8E76-191BBD351540}" type="presParOf" srcId="{505CC4FA-5279-4FB4-8D62-FE57FAC5BFAC}" destId="{2013D7FE-F8B7-4957-9BC8-BCFEDDCFABAF}" srcOrd="0" destOrd="0" presId="urn:microsoft.com/office/officeart/2005/8/layout/hierarchy6"/>
    <dgm:cxn modelId="{1658A619-0562-414A-A02F-D44DB261B079}" type="presParOf" srcId="{505CC4FA-5279-4FB4-8D62-FE57FAC5BFAC}" destId="{663AC888-D58A-417B-89CA-EF226C62CEE2}" srcOrd="1" destOrd="0" presId="urn:microsoft.com/office/officeart/2005/8/layout/hierarchy6"/>
    <dgm:cxn modelId="{92A29F2C-397D-4447-9D18-947EB71A5E41}" type="presParOf" srcId="{A5C3F0EE-5659-4447-B962-C070CF32DDF9}" destId="{83E6EA0C-D9C0-4C26-A2C8-08FD9EE14169}" srcOrd="2" destOrd="0" presId="urn:microsoft.com/office/officeart/2005/8/layout/hierarchy6"/>
    <dgm:cxn modelId="{6280485A-3543-465F-89A4-E0ED91DA3128}" type="presParOf" srcId="{A5C3F0EE-5659-4447-B962-C070CF32DDF9}" destId="{460E25C2-52B5-49BF-AB98-76A6FD4480CA}" srcOrd="3" destOrd="0" presId="urn:microsoft.com/office/officeart/2005/8/layout/hierarchy6"/>
    <dgm:cxn modelId="{C1E4E795-D0FF-4A43-8B8B-441B5F218F9A}" type="presParOf" srcId="{460E25C2-52B5-49BF-AB98-76A6FD4480CA}" destId="{4FC89BAD-C571-4F16-9A4B-BF38487C23AD}" srcOrd="0" destOrd="0" presId="urn:microsoft.com/office/officeart/2005/8/layout/hierarchy6"/>
    <dgm:cxn modelId="{94FE732F-6497-434B-B21B-A4B7452D071F}" type="presParOf" srcId="{460E25C2-52B5-49BF-AB98-76A6FD4480CA}" destId="{73AD37DD-C961-42D1-8B83-004AA8D38119}" srcOrd="1" destOrd="0" presId="urn:microsoft.com/office/officeart/2005/8/layout/hierarchy6"/>
    <dgm:cxn modelId="{1BB0D85F-C09A-4A3E-BA0D-D36EA7BAC1A2}" type="presParOf" srcId="{73AD37DD-C961-42D1-8B83-004AA8D38119}" destId="{4F879BB7-1F57-498C-B538-9A83515A2F47}" srcOrd="0" destOrd="0" presId="urn:microsoft.com/office/officeart/2005/8/layout/hierarchy6"/>
    <dgm:cxn modelId="{0082F54C-0BF2-459D-82FF-C864663F2EFB}" type="presParOf" srcId="{73AD37DD-C961-42D1-8B83-004AA8D38119}" destId="{4076B789-9315-42C2-B963-1824E197D88A}" srcOrd="1" destOrd="0" presId="urn:microsoft.com/office/officeart/2005/8/layout/hierarchy6"/>
    <dgm:cxn modelId="{113F924F-F7F3-4489-A55E-60AFB830516E}" type="presParOf" srcId="{4076B789-9315-42C2-B963-1824E197D88A}" destId="{0FBB99CE-1946-4326-90D6-5EBFF5D1F4B5}" srcOrd="0" destOrd="0" presId="urn:microsoft.com/office/officeart/2005/8/layout/hierarchy6"/>
    <dgm:cxn modelId="{DE09439A-40AA-47AC-8905-A1E91A9518FD}" type="presParOf" srcId="{4076B789-9315-42C2-B963-1824E197D88A}" destId="{2F920102-3346-4641-A823-B3EAB7F0BCD3}" srcOrd="1" destOrd="0" presId="urn:microsoft.com/office/officeart/2005/8/layout/hierarchy6"/>
    <dgm:cxn modelId="{9AAA7C17-D95F-467B-80B6-8C370F90CC78}" type="presParOf" srcId="{2E8DCD8D-E574-42FD-B956-144866E12511}" destId="{6982EAFB-9099-42F2-AEE2-CB9E67C8058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CD70B-A52F-47D4-A70C-1FB112183284}">
      <dsp:nvSpPr>
        <dsp:cNvPr id="0" name=""/>
        <dsp:cNvSpPr/>
      </dsp:nvSpPr>
      <dsp:spPr>
        <a:xfrm>
          <a:off x="2114582" y="93825"/>
          <a:ext cx="1170190" cy="854241"/>
        </a:xfrm>
        <a:prstGeom prst="roundRect">
          <a:avLst>
            <a:gd name="adj" fmla="val 10000"/>
          </a:avLst>
        </a:prstGeom>
        <a:solidFill>
          <a:srgbClr val="FA9B00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Animals</a:t>
          </a:r>
          <a:endParaRPr lang="ru-RU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39602" y="118845"/>
        <a:ext cx="1120150" cy="804201"/>
      </dsp:txXfrm>
    </dsp:sp>
    <dsp:sp modelId="{12C2DFF5-A1FC-435B-9177-530196F04189}">
      <dsp:nvSpPr>
        <dsp:cNvPr id="0" name=""/>
        <dsp:cNvSpPr/>
      </dsp:nvSpPr>
      <dsp:spPr>
        <a:xfrm>
          <a:off x="1637519" y="948066"/>
          <a:ext cx="1062159" cy="710916"/>
        </a:xfrm>
        <a:custGeom>
          <a:avLst/>
          <a:gdLst/>
          <a:ahLst/>
          <a:cxnLst/>
          <a:rect l="0" t="0" r="0" b="0"/>
          <a:pathLst>
            <a:path>
              <a:moveTo>
                <a:pt x="1062159" y="0"/>
              </a:moveTo>
              <a:lnTo>
                <a:pt x="1062159" y="355458"/>
              </a:lnTo>
              <a:lnTo>
                <a:pt x="0" y="355458"/>
              </a:lnTo>
              <a:lnTo>
                <a:pt x="0" y="710916"/>
              </a:lnTo>
            </a:path>
          </a:pathLst>
        </a:custGeom>
        <a:noFill/>
        <a:ln w="25400" cap="flat" cmpd="sng" algn="ctr">
          <a:solidFill>
            <a:srgbClr val="C8DBF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B5296-3FF8-4889-B1EE-747F6AEC375B}">
      <dsp:nvSpPr>
        <dsp:cNvPr id="0" name=""/>
        <dsp:cNvSpPr/>
      </dsp:nvSpPr>
      <dsp:spPr>
        <a:xfrm>
          <a:off x="1052423" y="1658983"/>
          <a:ext cx="1170190" cy="854241"/>
        </a:xfrm>
        <a:prstGeom prst="roundRect">
          <a:avLst>
            <a:gd name="adj" fmla="val 10000"/>
          </a:avLst>
        </a:prstGeom>
        <a:solidFill>
          <a:srgbClr val="C12D29">
            <a:alpha val="7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Birds</a:t>
          </a:r>
          <a:endParaRPr lang="ru-RU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077443" y="1684003"/>
        <a:ext cx="1120150" cy="804201"/>
      </dsp:txXfrm>
    </dsp:sp>
    <dsp:sp modelId="{AD2A3C85-EED7-4A49-98B1-A8B9C4DF01DB}">
      <dsp:nvSpPr>
        <dsp:cNvPr id="0" name=""/>
        <dsp:cNvSpPr/>
      </dsp:nvSpPr>
      <dsp:spPr>
        <a:xfrm>
          <a:off x="853723" y="2513224"/>
          <a:ext cx="783796" cy="604298"/>
        </a:xfrm>
        <a:custGeom>
          <a:avLst/>
          <a:gdLst/>
          <a:ahLst/>
          <a:cxnLst/>
          <a:rect l="0" t="0" r="0" b="0"/>
          <a:pathLst>
            <a:path>
              <a:moveTo>
                <a:pt x="783796" y="0"/>
              </a:moveTo>
              <a:lnTo>
                <a:pt x="783796" y="302149"/>
              </a:lnTo>
              <a:lnTo>
                <a:pt x="0" y="302149"/>
              </a:lnTo>
              <a:lnTo>
                <a:pt x="0" y="604298"/>
              </a:lnTo>
            </a:path>
          </a:pathLst>
        </a:custGeom>
        <a:noFill/>
        <a:ln w="25400" cap="flat" cmpd="sng" algn="ctr">
          <a:solidFill>
            <a:srgbClr val="C8DBF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C677D-2D06-4FFA-805D-ED084EE404A9}">
      <dsp:nvSpPr>
        <dsp:cNvPr id="0" name=""/>
        <dsp:cNvSpPr/>
      </dsp:nvSpPr>
      <dsp:spPr>
        <a:xfrm>
          <a:off x="268627" y="3117522"/>
          <a:ext cx="1170190" cy="854241"/>
        </a:xfrm>
        <a:prstGeom prst="roundRect">
          <a:avLst>
            <a:gd name="adj" fmla="val 10000"/>
          </a:avLst>
        </a:prstGeom>
        <a:solidFill>
          <a:srgbClr val="40699C"/>
        </a:soli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Eagle</a:t>
          </a:r>
          <a:endParaRPr lang="ru-RU" sz="16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93647" y="3142542"/>
        <a:ext cx="1120150" cy="804201"/>
      </dsp:txXfrm>
    </dsp:sp>
    <dsp:sp modelId="{5BE81ED3-5A39-4D55-80F0-A61F0ACCB53A}">
      <dsp:nvSpPr>
        <dsp:cNvPr id="0" name=""/>
        <dsp:cNvSpPr/>
      </dsp:nvSpPr>
      <dsp:spPr>
        <a:xfrm>
          <a:off x="1637519" y="2513224"/>
          <a:ext cx="718408" cy="604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149"/>
              </a:lnTo>
              <a:lnTo>
                <a:pt x="718408" y="302149"/>
              </a:lnTo>
              <a:lnTo>
                <a:pt x="718408" y="604298"/>
              </a:lnTo>
            </a:path>
          </a:pathLst>
        </a:custGeom>
        <a:noFill/>
        <a:ln w="25400" cap="flat" cmpd="sng" algn="ctr">
          <a:solidFill>
            <a:srgbClr val="C8DBF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3D7FE-F8B7-4957-9BC8-BCFEDDCFABAF}">
      <dsp:nvSpPr>
        <dsp:cNvPr id="0" name=""/>
        <dsp:cNvSpPr/>
      </dsp:nvSpPr>
      <dsp:spPr>
        <a:xfrm>
          <a:off x="1770831" y="3117522"/>
          <a:ext cx="1170190" cy="854241"/>
        </a:xfrm>
        <a:prstGeom prst="roundRect">
          <a:avLst>
            <a:gd name="adj" fmla="val 10000"/>
          </a:avLst>
        </a:prstGeom>
        <a:solidFill>
          <a:srgbClr val="40699C"/>
        </a:soli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Sparrow</a:t>
          </a:r>
          <a:endParaRPr lang="ru-RU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795851" y="3142542"/>
        <a:ext cx="1120150" cy="804201"/>
      </dsp:txXfrm>
    </dsp:sp>
    <dsp:sp modelId="{83E6EA0C-D9C0-4C26-A2C8-08FD9EE14169}">
      <dsp:nvSpPr>
        <dsp:cNvPr id="0" name=""/>
        <dsp:cNvSpPr/>
      </dsp:nvSpPr>
      <dsp:spPr>
        <a:xfrm>
          <a:off x="2699678" y="948066"/>
          <a:ext cx="1082417" cy="710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458"/>
              </a:lnTo>
              <a:lnTo>
                <a:pt x="1082417" y="355458"/>
              </a:lnTo>
              <a:lnTo>
                <a:pt x="1082417" y="710916"/>
              </a:lnTo>
            </a:path>
          </a:pathLst>
        </a:custGeom>
        <a:noFill/>
        <a:ln w="25400" cap="flat" cmpd="sng" algn="ctr">
          <a:solidFill>
            <a:srgbClr val="C8DBF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89BAD-C571-4F16-9A4B-BF38487C23AD}">
      <dsp:nvSpPr>
        <dsp:cNvPr id="0" name=""/>
        <dsp:cNvSpPr/>
      </dsp:nvSpPr>
      <dsp:spPr>
        <a:xfrm>
          <a:off x="3197000" y="1658983"/>
          <a:ext cx="1170190" cy="854241"/>
        </a:xfrm>
        <a:prstGeom prst="roundRect">
          <a:avLst>
            <a:gd name="adj" fmla="val 10000"/>
          </a:avLst>
        </a:prstGeom>
        <a:solidFill>
          <a:srgbClr val="C12D29">
            <a:alpha val="7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Fishes</a:t>
          </a:r>
          <a:endParaRPr lang="ru-RU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22020" y="1684003"/>
        <a:ext cx="1120150" cy="804201"/>
      </dsp:txXfrm>
    </dsp:sp>
    <dsp:sp modelId="{4F879BB7-1F57-498C-B538-9A83515A2F47}">
      <dsp:nvSpPr>
        <dsp:cNvPr id="0" name=""/>
        <dsp:cNvSpPr/>
      </dsp:nvSpPr>
      <dsp:spPr>
        <a:xfrm>
          <a:off x="3736375" y="2513224"/>
          <a:ext cx="91440" cy="5894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4730"/>
              </a:lnTo>
              <a:lnTo>
                <a:pt x="51588" y="294730"/>
              </a:lnTo>
              <a:lnTo>
                <a:pt x="51588" y="589460"/>
              </a:lnTo>
            </a:path>
          </a:pathLst>
        </a:custGeom>
        <a:noFill/>
        <a:ln w="25400" cap="flat" cmpd="sng" algn="ctr">
          <a:solidFill>
            <a:srgbClr val="C8DBF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B99CE-1946-4326-90D6-5EBFF5D1F4B5}">
      <dsp:nvSpPr>
        <dsp:cNvPr id="0" name=""/>
        <dsp:cNvSpPr/>
      </dsp:nvSpPr>
      <dsp:spPr>
        <a:xfrm>
          <a:off x="3202868" y="3102684"/>
          <a:ext cx="1170190" cy="854241"/>
        </a:xfrm>
        <a:prstGeom prst="roundRect">
          <a:avLst>
            <a:gd name="adj" fmla="val 10000"/>
          </a:avLst>
        </a:prstGeom>
        <a:solidFill>
          <a:srgbClr val="40699C"/>
        </a:soli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Shark</a:t>
          </a:r>
          <a:endParaRPr lang="ru-RU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27888" y="3127704"/>
        <a:ext cx="1120150" cy="804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E8582-4310-4A39-A0F7-3DD3E92C1DFA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31E5D-1A90-43A6-95AF-4B652793B4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37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AE96856-4849-44D9-826C-A20BE328CDAB}" type="datetimeFigureOut">
              <a:rPr lang="ru-RU"/>
              <a:pPr>
                <a:defRPr/>
              </a:pPr>
              <a:t>28.02.2020</a:t>
            </a:fld>
            <a:endParaRPr lang="ru-RU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Click to edit Master text styles</a:t>
            </a:r>
          </a:p>
          <a:p>
            <a:pPr lvl="1"/>
            <a:r>
              <a:rPr lang="ru-RU" noProof="0" smtClean="0"/>
              <a:t>Second level</a:t>
            </a:r>
          </a:p>
          <a:p>
            <a:pPr lvl="2"/>
            <a:r>
              <a:rPr lang="ru-RU" noProof="0" smtClean="0"/>
              <a:t>Third level</a:t>
            </a:r>
          </a:p>
          <a:p>
            <a:pPr lvl="3"/>
            <a:r>
              <a:rPr lang="ru-RU" noProof="0" smtClean="0"/>
              <a:t>Fourth level</a:t>
            </a:r>
          </a:p>
          <a:p>
            <a:pPr lvl="4"/>
            <a:r>
              <a:rPr lang="ru-RU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1BED4CD-DBDE-41AB-BDB7-B3A991673FC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47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279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63561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60153685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1618768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0676374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32772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DCC97F-ED51-4FA8-BBE4-04A6308646DA}" type="slidenum">
              <a:rPr lang="ru-RU" smtClean="0"/>
              <a:pPr/>
              <a:t>103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24952330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33796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87C04D-DB84-4A3D-9B03-70AFDD541EC9}" type="slidenum">
              <a:rPr lang="ru-RU" smtClean="0"/>
              <a:pPr/>
              <a:t>104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04585564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34820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12441-D662-47A0-9D1A-FA652890F7D3}" type="slidenum">
              <a:rPr lang="ru-RU" smtClean="0"/>
              <a:pPr/>
              <a:t>105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1430943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35844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4AF6D-A082-47B2-8C6F-09FE1A7E5E69}" type="slidenum">
              <a:rPr lang="ru-RU" smtClean="0"/>
              <a:pPr/>
              <a:t>106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88295528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36868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F03E90-93E3-4354-93AE-7871761C410A}" type="slidenum">
              <a:rPr lang="ru-RU" smtClean="0"/>
              <a:pPr/>
              <a:t>107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671139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37892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FECE6E-AEB6-4690-BDEA-0F2D83B75E04}" type="slidenum">
              <a:rPr lang="ru-RU" smtClean="0"/>
              <a:pPr/>
              <a:t>108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33043322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697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86168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38916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E112C5-4392-4CFA-B4C9-6320D1B4C66E}" type="slidenum">
              <a:rPr lang="ru-RU" smtClean="0"/>
              <a:pPr/>
              <a:t>110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291104663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3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0C6E38-1B5E-48CF-B001-E7E51E0A3CC1}" type="slidenum">
              <a:rPr lang="ru-RU" smtClean="0"/>
              <a:pPr/>
              <a:t>111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28553551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40964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16921F-7ABB-40F9-BD76-1F63FE3774C8}" type="slidenum">
              <a:rPr lang="ru-RU" smtClean="0"/>
              <a:pPr/>
              <a:t>112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93953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41988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FE6388-2487-43A2-A7CC-E3A5CED4E1BA}" type="slidenum">
              <a:rPr lang="ru-RU" smtClean="0"/>
              <a:pPr/>
              <a:t>113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62287127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43012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B5BE7B-2BCB-459F-9F24-0A29C2BF9197}" type="slidenum">
              <a:rPr lang="ru-RU" smtClean="0"/>
              <a:pPr/>
              <a:t>114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0340944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48132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1B9DA-7F89-44F9-BD0C-F6819360D1FE}" type="slidenum">
              <a:rPr lang="ru-RU" smtClean="0"/>
              <a:pPr/>
              <a:t>115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59798894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49156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6AF2F6-A9FF-4ABA-BC1C-2CE4B11CB9B5}" type="slidenum">
              <a:rPr lang="ru-RU" smtClean="0"/>
              <a:pPr/>
              <a:t>116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5970878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50180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5D539-6DED-49B2-B25C-E0D74385670F}" type="slidenum">
              <a:rPr lang="ru-RU" smtClean="0"/>
              <a:pPr/>
              <a:t>117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65954377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5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45060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B564B6-8B82-4C21-8EA8-576E90E113A1}" type="slidenum">
              <a:rPr lang="ru-RU" smtClean="0"/>
              <a:pPr/>
              <a:t>118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43516853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46084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AE11F2-CB3B-42CA-AE44-6B0FCF986ED5}" type="slidenum">
              <a:rPr lang="ru-RU" smtClean="0"/>
              <a:pPr/>
              <a:t>119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402727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18061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10118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8350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662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887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05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522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1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174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961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07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  <p:sp>
        <p:nvSpPr>
          <p:cNvPr id="28676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478BCD-9EBA-4126-878B-3DB1A7B22302}" type="slidenum">
              <a:rPr lang="ru-RU" smtClean="0"/>
              <a:pPr/>
              <a:t>2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126844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876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10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386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459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71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44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055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787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919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84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2806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916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513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842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7361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673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620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687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617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70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5618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011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226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6594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770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302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598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908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828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011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796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033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840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179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9471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81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5697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036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5157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7301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6971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1392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663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0485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4634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718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4331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2757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2303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3195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386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6587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5472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157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0238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8017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3228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9922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2156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8513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736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9844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0254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205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199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0485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5562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13540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4690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9975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1297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1980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1875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9132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63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960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1769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3786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4323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5410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9706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19088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24503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0576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679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5687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ED4CD-DBDE-41AB-BDB7-B3A991673FC4}" type="slidenum">
              <a:rPr lang="ru-RU" smtClean="0"/>
              <a:pPr>
                <a:defRPr/>
              </a:pPr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15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.xml"/><Relationship Id="rId18" Type="http://schemas.openxmlformats.org/officeDocument/2006/relationships/slide" Target="../slides/slide33.xml"/><Relationship Id="rId26" Type="http://schemas.openxmlformats.org/officeDocument/2006/relationships/slide" Target="../slides/slide49.xml"/><Relationship Id="rId39" Type="http://schemas.openxmlformats.org/officeDocument/2006/relationships/slide" Target="../slides/slide75.xml"/><Relationship Id="rId21" Type="http://schemas.openxmlformats.org/officeDocument/2006/relationships/slide" Target="../slides/slide39.xml"/><Relationship Id="rId34" Type="http://schemas.openxmlformats.org/officeDocument/2006/relationships/slide" Target="../slides/slide65.xml"/><Relationship Id="rId42" Type="http://schemas.openxmlformats.org/officeDocument/2006/relationships/slide" Target="../slides/slide81.xml"/><Relationship Id="rId47" Type="http://schemas.openxmlformats.org/officeDocument/2006/relationships/slide" Target="../slides/slide89.xml"/><Relationship Id="rId50" Type="http://schemas.openxmlformats.org/officeDocument/2006/relationships/slide" Target="../slides/slide100.xml"/><Relationship Id="rId7" Type="http://schemas.openxmlformats.org/officeDocument/2006/relationships/slide" Target="../slides/slide11.xml"/><Relationship Id="rId2" Type="http://schemas.openxmlformats.org/officeDocument/2006/relationships/image" Target="../media/image1.png"/><Relationship Id="rId16" Type="http://schemas.openxmlformats.org/officeDocument/2006/relationships/slide" Target="../slides/slide29.xml"/><Relationship Id="rId29" Type="http://schemas.openxmlformats.org/officeDocument/2006/relationships/slide" Target="../slides/slide55.xml"/><Relationship Id="rId11" Type="http://schemas.openxmlformats.org/officeDocument/2006/relationships/slide" Target="../slides/slide19.xml"/><Relationship Id="rId24" Type="http://schemas.openxmlformats.org/officeDocument/2006/relationships/slide" Target="../slides/slide47.xml"/><Relationship Id="rId32" Type="http://schemas.openxmlformats.org/officeDocument/2006/relationships/slide" Target="../slides/slide61.xml"/><Relationship Id="rId37" Type="http://schemas.openxmlformats.org/officeDocument/2006/relationships/slide" Target="../slides/slide71.xml"/><Relationship Id="rId40" Type="http://schemas.openxmlformats.org/officeDocument/2006/relationships/slide" Target="../slides/slide77.xml"/><Relationship Id="rId45" Type="http://schemas.openxmlformats.org/officeDocument/2006/relationships/slide" Target="../slides/slide87.xml"/><Relationship Id="rId5" Type="http://schemas.openxmlformats.org/officeDocument/2006/relationships/slide" Target="../slides/slide7.xml"/><Relationship Id="rId15" Type="http://schemas.openxmlformats.org/officeDocument/2006/relationships/slide" Target="../slides/slide27.xml"/><Relationship Id="rId23" Type="http://schemas.openxmlformats.org/officeDocument/2006/relationships/slide" Target="../slides/slide43.xml"/><Relationship Id="rId28" Type="http://schemas.openxmlformats.org/officeDocument/2006/relationships/slide" Target="../slides/slide53.xml"/><Relationship Id="rId36" Type="http://schemas.openxmlformats.org/officeDocument/2006/relationships/slide" Target="../slides/slide67.xml"/><Relationship Id="rId49" Type="http://schemas.openxmlformats.org/officeDocument/2006/relationships/slide" Target="../slides/slide95.xml"/><Relationship Id="rId10" Type="http://schemas.openxmlformats.org/officeDocument/2006/relationships/slide" Target="../slides/slide17.xml"/><Relationship Id="rId19" Type="http://schemas.openxmlformats.org/officeDocument/2006/relationships/slide" Target="../slides/slide35.xml"/><Relationship Id="rId31" Type="http://schemas.openxmlformats.org/officeDocument/2006/relationships/slide" Target="../slides/slide59.xml"/><Relationship Id="rId44" Type="http://schemas.openxmlformats.org/officeDocument/2006/relationships/slide" Target="../slides/slide85.xml"/><Relationship Id="rId4" Type="http://schemas.openxmlformats.org/officeDocument/2006/relationships/slide" Target="../slides/slide5.xml"/><Relationship Id="rId9" Type="http://schemas.openxmlformats.org/officeDocument/2006/relationships/slide" Target="../slides/slide15.xml"/><Relationship Id="rId14" Type="http://schemas.openxmlformats.org/officeDocument/2006/relationships/slide" Target="../slides/slide23.xml"/><Relationship Id="rId22" Type="http://schemas.openxmlformats.org/officeDocument/2006/relationships/slide" Target="../slides/slide41.xml"/><Relationship Id="rId27" Type="http://schemas.openxmlformats.org/officeDocument/2006/relationships/slide" Target="../slides/slide51.xml"/><Relationship Id="rId30" Type="http://schemas.openxmlformats.org/officeDocument/2006/relationships/slide" Target="../slides/slide57.xml"/><Relationship Id="rId35" Type="http://schemas.openxmlformats.org/officeDocument/2006/relationships/slide" Target="../slides/slide69.xml"/><Relationship Id="rId43" Type="http://schemas.openxmlformats.org/officeDocument/2006/relationships/slide" Target="../slides/slide83.xml"/><Relationship Id="rId48" Type="http://schemas.openxmlformats.org/officeDocument/2006/relationships/slide" Target="../slides/slide93.xml"/><Relationship Id="rId8" Type="http://schemas.openxmlformats.org/officeDocument/2006/relationships/slide" Target="../slides/slide13.xml"/><Relationship Id="rId51" Type="http://schemas.openxmlformats.org/officeDocument/2006/relationships/slide" Target="../slides/slide97.xml"/><Relationship Id="rId3" Type="http://schemas.openxmlformats.org/officeDocument/2006/relationships/image" Target="../media/image2.png"/><Relationship Id="rId12" Type="http://schemas.openxmlformats.org/officeDocument/2006/relationships/slide" Target="../slides/slide21.xml"/><Relationship Id="rId17" Type="http://schemas.openxmlformats.org/officeDocument/2006/relationships/slide" Target="../slides/slide31.xml"/><Relationship Id="rId25" Type="http://schemas.openxmlformats.org/officeDocument/2006/relationships/slide" Target="../slides/slide45.xml"/><Relationship Id="rId33" Type="http://schemas.openxmlformats.org/officeDocument/2006/relationships/slide" Target="../slides/slide63.xml"/><Relationship Id="rId38" Type="http://schemas.openxmlformats.org/officeDocument/2006/relationships/slide" Target="../slides/slide73.xml"/><Relationship Id="rId46" Type="http://schemas.openxmlformats.org/officeDocument/2006/relationships/slide" Target="../slides/slide91.xml"/><Relationship Id="rId20" Type="http://schemas.openxmlformats.org/officeDocument/2006/relationships/slide" Target="../slides/slide37.xml"/><Relationship Id="rId41" Type="http://schemas.openxmlformats.org/officeDocument/2006/relationships/slide" Target="../slides/slide7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86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6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5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8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bg>
      <p:bgPr>
        <a:solidFill>
          <a:srgbClr val="ECF3FA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>
            <p:custDataLst>
              <p:tags r:id="rId1"/>
            </p:custDataLst>
          </p:nvPr>
        </p:nvSpPr>
        <p:spPr>
          <a:xfrm>
            <a:off x="0" y="-47658"/>
            <a:ext cx="12192000" cy="982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61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7659"/>
            <a:ext cx="1768699" cy="60277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18595"/>
            <a:ext cx="11307484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0"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Slide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987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60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34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5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77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lang="ru-RU" sz="3200">
                <a:latin typeface="Segoe UI Semibold" pitchFamily="34" charset="0"/>
                <a:cs typeface="Tahoma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59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35" y="1556792"/>
            <a:ext cx="8932041" cy="41071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57" y="4909989"/>
            <a:ext cx="483439" cy="542636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 userDrawn="1"/>
        </p:nvSpPr>
        <p:spPr>
          <a:xfrm>
            <a:off x="1219200" y="45576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 defTabSz="914400" eaLnBrk="1" latinLnBrk="0" hangingPunct="1">
              <a:buNone/>
              <a:defRPr sz="3200">
                <a:latin typeface="Segoe UI Semibold" pitchFamily="34" charset="0"/>
                <a:ea typeface="+mj-ea"/>
                <a:cs typeface="Tahoma" pitchFamily="34" charset="0"/>
              </a:defRPr>
            </a:lvl1pPr>
          </a:lstStyle>
          <a:p>
            <a:pPr lvl="0" algn="l"/>
            <a:r>
              <a:rPr lang="en-US" sz="3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Slide Transitions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all over">
            <a:hlinkClick r:id="rId4" action="ppaction://hlinksldjump"/>
          </p:cNvPr>
          <p:cNvSpPr/>
          <p:nvPr userDrawn="1"/>
        </p:nvSpPr>
        <p:spPr>
          <a:xfrm>
            <a:off x="1126972" y="1611050"/>
            <a:ext cx="715365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6" name="drape">
            <a:hlinkClick r:id="rId5" action="ppaction://hlinksldjump"/>
          </p:cNvPr>
          <p:cNvSpPr/>
          <p:nvPr userDrawn="1"/>
        </p:nvSpPr>
        <p:spPr>
          <a:xfrm>
            <a:off x="1886935" y="1611050"/>
            <a:ext cx="736090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7" name="curtains">
            <a:hlinkClick r:id="rId6" action="ppaction://hlinksldjump"/>
          </p:cNvPr>
          <p:cNvSpPr/>
          <p:nvPr userDrawn="1"/>
        </p:nvSpPr>
        <p:spPr>
          <a:xfrm>
            <a:off x="2667622" y="1611050"/>
            <a:ext cx="808061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8" name="wind">
            <a:hlinkClick r:id="rId7" action="ppaction://hlinksldjump"/>
          </p:cNvPr>
          <p:cNvSpPr/>
          <p:nvPr userDrawn="1"/>
        </p:nvSpPr>
        <p:spPr>
          <a:xfrm>
            <a:off x="3562618" y="1611050"/>
            <a:ext cx="693754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9" name="prestige">
            <a:hlinkClick r:id="rId8" action="ppaction://hlinksldjump"/>
          </p:cNvPr>
          <p:cNvSpPr/>
          <p:nvPr userDrawn="1"/>
        </p:nvSpPr>
        <p:spPr>
          <a:xfrm>
            <a:off x="4382109" y="1611050"/>
            <a:ext cx="735274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0" name="fracture">
            <a:hlinkClick r:id="rId9" action="ppaction://hlinksldjump"/>
          </p:cNvPr>
          <p:cNvSpPr/>
          <p:nvPr userDrawn="1"/>
        </p:nvSpPr>
        <p:spPr>
          <a:xfrm>
            <a:off x="5217819" y="1611050"/>
            <a:ext cx="732498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1" name="crush">
            <a:hlinkClick r:id="rId10" action="ppaction://hlinksldjump"/>
          </p:cNvPr>
          <p:cNvSpPr/>
          <p:nvPr userDrawn="1"/>
        </p:nvSpPr>
        <p:spPr>
          <a:xfrm>
            <a:off x="6050753" y="1611050"/>
            <a:ext cx="690189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2" name="peel off">
            <a:hlinkClick r:id="rId11" action="ppaction://hlinksldjump"/>
          </p:cNvPr>
          <p:cNvSpPr/>
          <p:nvPr userDrawn="1"/>
        </p:nvSpPr>
        <p:spPr>
          <a:xfrm>
            <a:off x="6841378" y="1611050"/>
            <a:ext cx="718769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3" name="page curl">
            <a:hlinkClick r:id="rId12" action="ppaction://hlinksldjump"/>
          </p:cNvPr>
          <p:cNvSpPr/>
          <p:nvPr userDrawn="1"/>
        </p:nvSpPr>
        <p:spPr>
          <a:xfrm>
            <a:off x="7660583" y="1611050"/>
            <a:ext cx="722057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4" name="origami">
            <a:hlinkClick r:id="rId13" action="ppaction://hlinksldjump"/>
          </p:cNvPr>
          <p:cNvSpPr/>
          <p:nvPr userDrawn="1"/>
        </p:nvSpPr>
        <p:spPr>
          <a:xfrm>
            <a:off x="9314060" y="1611050"/>
            <a:ext cx="698788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5" name="airplane">
            <a:hlinkClick r:id="rId14" action="ppaction://hlinksldjump"/>
          </p:cNvPr>
          <p:cNvSpPr/>
          <p:nvPr userDrawn="1"/>
        </p:nvSpPr>
        <p:spPr>
          <a:xfrm>
            <a:off x="8483076" y="1611050"/>
            <a:ext cx="730548" cy="79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6" name="cut">
            <a:hlinkClick r:id="rId15" action="ppaction://hlinksldjump"/>
          </p:cNvPr>
          <p:cNvSpPr/>
          <p:nvPr userDrawn="1"/>
        </p:nvSpPr>
        <p:spPr>
          <a:xfrm>
            <a:off x="1099837" y="2476181"/>
            <a:ext cx="725446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7" name="fade">
            <a:hlinkClick r:id="rId16" action="ppaction://hlinksldjump"/>
          </p:cNvPr>
          <p:cNvSpPr/>
          <p:nvPr userDrawn="1"/>
        </p:nvSpPr>
        <p:spPr>
          <a:xfrm>
            <a:off x="1936752" y="2476181"/>
            <a:ext cx="663574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8" name="push">
            <a:hlinkClick r:id="rId17" action="ppaction://hlinksldjump"/>
          </p:cNvPr>
          <p:cNvSpPr/>
          <p:nvPr userDrawn="1"/>
        </p:nvSpPr>
        <p:spPr>
          <a:xfrm>
            <a:off x="2743215" y="2476181"/>
            <a:ext cx="693333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9" name="wipe">
            <a:hlinkClick r:id="rId18" action="ppaction://hlinksldjump"/>
          </p:cNvPr>
          <p:cNvSpPr/>
          <p:nvPr userDrawn="1"/>
        </p:nvSpPr>
        <p:spPr>
          <a:xfrm>
            <a:off x="3562618" y="2476181"/>
            <a:ext cx="702226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0" name="split">
            <a:hlinkClick r:id="rId19" action="ppaction://hlinksldjump"/>
          </p:cNvPr>
          <p:cNvSpPr/>
          <p:nvPr userDrawn="1"/>
        </p:nvSpPr>
        <p:spPr>
          <a:xfrm>
            <a:off x="4382109" y="2476181"/>
            <a:ext cx="717767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1" name="reveal">
            <a:hlinkClick r:id="rId20" action="ppaction://hlinksldjump"/>
          </p:cNvPr>
          <p:cNvSpPr/>
          <p:nvPr userDrawn="1"/>
        </p:nvSpPr>
        <p:spPr>
          <a:xfrm>
            <a:off x="5242765" y="2476181"/>
            <a:ext cx="63152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2" name="random bars">
            <a:hlinkClick r:id="rId21" action="ppaction://hlinksldjump"/>
          </p:cNvPr>
          <p:cNvSpPr/>
          <p:nvPr userDrawn="1"/>
        </p:nvSpPr>
        <p:spPr>
          <a:xfrm>
            <a:off x="5950317" y="2476181"/>
            <a:ext cx="880294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3" name="shape">
            <a:hlinkClick r:id="rId22" action="ppaction://hlinksldjump"/>
          </p:cNvPr>
          <p:cNvSpPr/>
          <p:nvPr userDrawn="1"/>
        </p:nvSpPr>
        <p:spPr>
          <a:xfrm>
            <a:off x="6906643" y="2476181"/>
            <a:ext cx="64008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4" name="uncover">
            <a:hlinkClick r:id="rId23" action="ppaction://hlinksldjump"/>
          </p:cNvPr>
          <p:cNvSpPr/>
          <p:nvPr userDrawn="1"/>
        </p:nvSpPr>
        <p:spPr>
          <a:xfrm>
            <a:off x="7710692" y="2476181"/>
            <a:ext cx="663777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5" name="flash">
            <a:hlinkClick r:id="rId24" action="ppaction://hlinksldjump"/>
          </p:cNvPr>
          <p:cNvSpPr/>
          <p:nvPr userDrawn="1"/>
        </p:nvSpPr>
        <p:spPr>
          <a:xfrm>
            <a:off x="9360364" y="2476181"/>
            <a:ext cx="64008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6" name="cover">
            <a:hlinkClick r:id="rId25" action="ppaction://hlinksldjump"/>
          </p:cNvPr>
          <p:cNvSpPr/>
          <p:nvPr userDrawn="1"/>
        </p:nvSpPr>
        <p:spPr>
          <a:xfrm>
            <a:off x="8534453" y="2476181"/>
            <a:ext cx="64008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7" name="dissolve">
            <a:hlinkClick r:id="rId26" action="ppaction://hlinksldjump"/>
          </p:cNvPr>
          <p:cNvSpPr/>
          <p:nvPr userDrawn="1"/>
        </p:nvSpPr>
        <p:spPr>
          <a:xfrm>
            <a:off x="1093880" y="3246544"/>
            <a:ext cx="693798" cy="623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8" name="checkerboard">
            <a:hlinkClick r:id="rId27" action="ppaction://hlinksldjump"/>
          </p:cNvPr>
          <p:cNvSpPr/>
          <p:nvPr userDrawn="1"/>
        </p:nvSpPr>
        <p:spPr>
          <a:xfrm>
            <a:off x="1882285" y="3251498"/>
            <a:ext cx="813330" cy="625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9" name="blinds">
            <a:hlinkClick r:id="rId28" action="ppaction://hlinksldjump"/>
          </p:cNvPr>
          <p:cNvSpPr/>
          <p:nvPr userDrawn="1"/>
        </p:nvSpPr>
        <p:spPr>
          <a:xfrm>
            <a:off x="2796799" y="3271856"/>
            <a:ext cx="640080" cy="605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0" name="clock">
            <a:hlinkClick r:id="rId29" action="ppaction://hlinksldjump"/>
          </p:cNvPr>
          <p:cNvSpPr/>
          <p:nvPr userDrawn="1"/>
        </p:nvSpPr>
        <p:spPr>
          <a:xfrm>
            <a:off x="3602114" y="3251498"/>
            <a:ext cx="640080" cy="625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1" name="ripple">
            <a:hlinkClick r:id="rId30" action="ppaction://hlinksldjump"/>
          </p:cNvPr>
          <p:cNvSpPr/>
          <p:nvPr userDrawn="1"/>
        </p:nvSpPr>
        <p:spPr>
          <a:xfrm>
            <a:off x="4412504" y="3282576"/>
            <a:ext cx="640080" cy="594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2" name="honeycomb">
            <a:hlinkClick r:id="rId31" action="ppaction://hlinksldjump"/>
          </p:cNvPr>
          <p:cNvSpPr/>
          <p:nvPr userDrawn="1"/>
        </p:nvSpPr>
        <p:spPr>
          <a:xfrm>
            <a:off x="5217819" y="3281791"/>
            <a:ext cx="732498" cy="72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3" name="glitter">
            <a:hlinkClick r:id="rId32" action="ppaction://hlinksldjump"/>
          </p:cNvPr>
          <p:cNvSpPr/>
          <p:nvPr userDrawn="1"/>
        </p:nvSpPr>
        <p:spPr>
          <a:xfrm>
            <a:off x="6100862" y="3271856"/>
            <a:ext cx="640080" cy="605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4" name="vortex">
            <a:hlinkClick r:id="rId33" action="ppaction://hlinksldjump"/>
          </p:cNvPr>
          <p:cNvSpPr/>
          <p:nvPr userDrawn="1"/>
        </p:nvSpPr>
        <p:spPr>
          <a:xfrm>
            <a:off x="6890015" y="3279858"/>
            <a:ext cx="640080" cy="597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5" name="shred">
            <a:hlinkClick r:id="rId34" action="ppaction://hlinksldjump"/>
          </p:cNvPr>
          <p:cNvSpPr/>
          <p:nvPr userDrawn="1"/>
        </p:nvSpPr>
        <p:spPr>
          <a:xfrm>
            <a:off x="7742561" y="3279858"/>
            <a:ext cx="64008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6" name="flip">
            <a:hlinkClick r:id="rId35" action="ppaction://hlinksldjump"/>
          </p:cNvPr>
          <p:cNvSpPr/>
          <p:nvPr userDrawn="1"/>
        </p:nvSpPr>
        <p:spPr>
          <a:xfrm>
            <a:off x="9349102" y="3289383"/>
            <a:ext cx="662248" cy="721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7" name="switch">
            <a:hlinkClick r:id="rId36" action="ppaction://hlinksldjump"/>
          </p:cNvPr>
          <p:cNvSpPr/>
          <p:nvPr userDrawn="1"/>
        </p:nvSpPr>
        <p:spPr>
          <a:xfrm>
            <a:off x="8529896" y="3318184"/>
            <a:ext cx="683727" cy="659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8" name="gallery">
            <a:hlinkClick r:id="rId37" action="ppaction://hlinksldjump"/>
          </p:cNvPr>
          <p:cNvSpPr/>
          <p:nvPr userDrawn="1"/>
        </p:nvSpPr>
        <p:spPr>
          <a:xfrm>
            <a:off x="1093880" y="3978064"/>
            <a:ext cx="687798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39" name="cube">
            <a:hlinkClick r:id="rId38" action="ppaction://hlinksldjump"/>
          </p:cNvPr>
          <p:cNvSpPr/>
          <p:nvPr userDrawn="1"/>
        </p:nvSpPr>
        <p:spPr>
          <a:xfrm>
            <a:off x="1936751" y="3978064"/>
            <a:ext cx="676734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0" name="doors">
            <a:hlinkClick r:id="rId39" action="ppaction://hlinksldjump"/>
          </p:cNvPr>
          <p:cNvSpPr/>
          <p:nvPr userDrawn="1"/>
        </p:nvSpPr>
        <p:spPr>
          <a:xfrm>
            <a:off x="2753192" y="4003376"/>
            <a:ext cx="64008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1" name="box">
            <a:hlinkClick r:id="rId40" action="ppaction://hlinksldjump"/>
          </p:cNvPr>
          <p:cNvSpPr/>
          <p:nvPr userDrawn="1"/>
        </p:nvSpPr>
        <p:spPr>
          <a:xfrm>
            <a:off x="3562618" y="4003376"/>
            <a:ext cx="64008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2" name="comb">
            <a:hlinkClick r:id="rId41" action="ppaction://hlinksldjump"/>
          </p:cNvPr>
          <p:cNvSpPr/>
          <p:nvPr userDrawn="1"/>
        </p:nvSpPr>
        <p:spPr>
          <a:xfrm>
            <a:off x="4382108" y="4039418"/>
            <a:ext cx="717767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3" name="zoom">
            <a:hlinkClick r:id="rId42" action="ppaction://hlinksldjump"/>
          </p:cNvPr>
          <p:cNvSpPr/>
          <p:nvPr userDrawn="1"/>
        </p:nvSpPr>
        <p:spPr>
          <a:xfrm>
            <a:off x="5169235" y="4077072"/>
            <a:ext cx="752501" cy="69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4" name="pan">
            <a:hlinkClick r:id="rId43" action="ppaction://hlinksldjump"/>
          </p:cNvPr>
          <p:cNvSpPr/>
          <p:nvPr userDrawn="1"/>
        </p:nvSpPr>
        <p:spPr>
          <a:xfrm>
            <a:off x="6100862" y="4039418"/>
            <a:ext cx="64008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5" name="ferris wheel">
            <a:hlinkClick r:id="rId44" action="ppaction://hlinksldjump"/>
          </p:cNvPr>
          <p:cNvSpPr/>
          <p:nvPr userDrawn="1"/>
        </p:nvSpPr>
        <p:spPr>
          <a:xfrm>
            <a:off x="6847840" y="4039418"/>
            <a:ext cx="698883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6" name="conveyor">
            <a:hlinkClick r:id="rId45" action="ppaction://hlinksldjump"/>
          </p:cNvPr>
          <p:cNvSpPr/>
          <p:nvPr userDrawn="1"/>
        </p:nvSpPr>
        <p:spPr>
          <a:xfrm>
            <a:off x="7710692" y="4039418"/>
            <a:ext cx="64008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7" name="window">
            <a:hlinkClick r:id="rId46" action="ppaction://hlinksldjump"/>
          </p:cNvPr>
          <p:cNvSpPr/>
          <p:nvPr userDrawn="1"/>
        </p:nvSpPr>
        <p:spPr>
          <a:xfrm>
            <a:off x="9314060" y="4077072"/>
            <a:ext cx="708088" cy="793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8" name="rotate">
            <a:hlinkClick r:id="rId47" action="ppaction://hlinksldjump"/>
          </p:cNvPr>
          <p:cNvSpPr/>
          <p:nvPr userDrawn="1"/>
        </p:nvSpPr>
        <p:spPr>
          <a:xfrm>
            <a:off x="8573544" y="4039418"/>
            <a:ext cx="64008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49" name="orbit">
            <a:hlinkClick r:id="rId48" action="ppaction://hlinksldjump"/>
          </p:cNvPr>
          <p:cNvSpPr/>
          <p:nvPr userDrawn="1"/>
        </p:nvSpPr>
        <p:spPr>
          <a:xfrm>
            <a:off x="1099836" y="4817340"/>
            <a:ext cx="684647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50" name="fly through">
            <a:hlinkClick r:id="rId49" action="ppaction://hlinksldjump"/>
          </p:cNvPr>
          <p:cNvSpPr/>
          <p:nvPr userDrawn="1"/>
        </p:nvSpPr>
        <p:spPr>
          <a:xfrm>
            <a:off x="1908360" y="4810538"/>
            <a:ext cx="759261" cy="738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51" name="Rounded Rectangle 50">
            <a:hlinkClick r:id="rId50" action="ppaction://hlinksldjump"/>
          </p:cNvPr>
          <p:cNvSpPr/>
          <p:nvPr userDrawn="1"/>
        </p:nvSpPr>
        <p:spPr>
          <a:xfrm flipH="1">
            <a:off x="9360364" y="6165304"/>
            <a:ext cx="2400267" cy="452198"/>
          </a:xfrm>
          <a:prstGeom prst="round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Animations →</a:t>
            </a:r>
            <a:endParaRPr kumimoji="0" lang="ru-RU" sz="15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morph">
            <a:hlinkClick r:id="rId51" action="ppaction://hlinksldjump"/>
          </p:cNvPr>
          <p:cNvSpPr/>
          <p:nvPr userDrawn="1"/>
        </p:nvSpPr>
        <p:spPr>
          <a:xfrm>
            <a:off x="2768489" y="4850247"/>
            <a:ext cx="759261" cy="738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</p:spTree>
    <p:extLst>
      <p:ext uri="{BB962C8B-B14F-4D97-AF65-F5344CB8AC3E}">
        <p14:creationId xmlns:p14="http://schemas.microsoft.com/office/powerpoint/2010/main" val="157470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  <p:extLst>
    <p:ext uri="{DCECCB84-F9BA-43D5-87BE-67443E8EF086}">
      <p15:sldGuideLst xmlns:p15="http://schemas.microsoft.com/office/powerpoint/2012/main">
        <p15:guide id="1" orient="horz" pos="3113" userDrawn="1">
          <p15:clr>
            <a:srgbClr val="FBAE40"/>
          </p15:clr>
        </p15:guide>
        <p15:guide id="2" orient="horz" pos="3294" userDrawn="1">
          <p15:clr>
            <a:srgbClr val="FBAE40"/>
          </p15:clr>
        </p15:guide>
        <p15:guide id="3" pos="18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808" y="2636912"/>
            <a:ext cx="10972800" cy="1143000"/>
          </a:xfrm>
          <a:effectLst>
            <a:outerShdw blurRad="25400" dist="38100" dir="3600000" algn="t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sz="5400" b="1">
                <a:ln w="3175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dirty="0" smtClean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71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41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0C7349-E0BF-4D54-88DA-EC292C240EB0}" type="datetimeFigureOut">
              <a:rPr lang="ru-RU" smtClean="0"/>
              <a:pPr>
                <a:defRPr/>
              </a:pPr>
              <a:t>28.02.2020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31659A0-4DB1-4F19-BCA6-881182550C8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8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805" r:id="rId7"/>
    <p:sldLayoutId id="2147483806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6.xml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0.xml"/><Relationship Id="rId4" Type="http://schemas.openxmlformats.org/officeDocument/2006/relationships/image" Target="../media/image18.gi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2.xml"/></Relationships>
</file>

<file path=ppt/slides/_rels/slide1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1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chart" Target="../charts/char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7.xml"/><Relationship Id="rId4" Type="http://schemas.openxmlformats.org/officeDocument/2006/relationships/hyperlink" Target="http://www.ispringsolutions.com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.mp3"/><Relationship Id="rId7" Type="http://schemas.openxmlformats.org/officeDocument/2006/relationships/image" Target="../media/image23.png"/><Relationship Id="rId2" Type="http://schemas.microsoft.com/office/2007/relationships/media" Target="../media/media1.mp3"/><Relationship Id="rId1" Type="http://schemas.openxmlformats.org/officeDocument/2006/relationships/tags" Target="../tags/tag168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24.png"/><Relationship Id="rId2" Type="http://schemas.microsoft.com/office/2007/relationships/media" Target="../media/media2.mp4"/><Relationship Id="rId1" Type="http://schemas.openxmlformats.org/officeDocument/2006/relationships/tags" Target="../tags/tag169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2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2.xml"/><Relationship Id="rId5" Type="http://schemas.openxmlformats.org/officeDocument/2006/relationships/image" Target="../media/image35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87688" y="1340768"/>
            <a:ext cx="6840760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iSpring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Conversion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Technology Overview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02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195054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>
        <p15:prstTrans prst="curtains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3"/>
          <p:cNvSpPr/>
          <p:nvPr/>
        </p:nvSpPr>
        <p:spPr>
          <a:xfrm>
            <a:off x="1271588" y="1556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Appear</a:t>
            </a:r>
            <a:endParaRPr lang="ru-RU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Скругленный прямоугольник 4"/>
          <p:cNvSpPr/>
          <p:nvPr/>
        </p:nvSpPr>
        <p:spPr>
          <a:xfrm>
            <a:off x="1271588" y="1985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Blinds</a:t>
            </a:r>
            <a:endParaRPr lang="ru-RU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Скругленный прямоугольник 5"/>
          <p:cNvSpPr/>
          <p:nvPr/>
        </p:nvSpPr>
        <p:spPr>
          <a:xfrm>
            <a:off x="1271588" y="24140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</a:t>
            </a:r>
            <a:endParaRPr lang="ru-RU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Скругленный прямоугольник 6"/>
          <p:cNvSpPr/>
          <p:nvPr/>
        </p:nvSpPr>
        <p:spPr>
          <a:xfrm>
            <a:off x="1271588" y="28426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Checkerboard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Скругленный прямоугольник 7"/>
          <p:cNvSpPr/>
          <p:nvPr/>
        </p:nvSpPr>
        <p:spPr>
          <a:xfrm>
            <a:off x="1271588" y="32712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Circle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Скругленный прямоугольник 8"/>
          <p:cNvSpPr/>
          <p:nvPr/>
        </p:nvSpPr>
        <p:spPr>
          <a:xfrm>
            <a:off x="1271588" y="36999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Crawl in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Скругленный прямоугольник 9"/>
          <p:cNvSpPr/>
          <p:nvPr/>
        </p:nvSpPr>
        <p:spPr>
          <a:xfrm>
            <a:off x="1271588" y="41285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Diamond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Скругленный прямоугольник 10"/>
          <p:cNvSpPr/>
          <p:nvPr/>
        </p:nvSpPr>
        <p:spPr>
          <a:xfrm>
            <a:off x="1271588" y="45571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Dissolve in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Скругленный прямоугольник 11"/>
          <p:cNvSpPr/>
          <p:nvPr/>
        </p:nvSpPr>
        <p:spPr>
          <a:xfrm>
            <a:off x="1271588" y="4985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Flash once</a:t>
            </a:r>
            <a:endParaRPr lang="ru-RU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Скругленный прямоугольник 12"/>
          <p:cNvSpPr/>
          <p:nvPr/>
        </p:nvSpPr>
        <p:spPr>
          <a:xfrm>
            <a:off x="1271588" y="5414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Fly in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Скругленный прямоугольник 14"/>
          <p:cNvSpPr/>
          <p:nvPr/>
        </p:nvSpPr>
        <p:spPr>
          <a:xfrm>
            <a:off x="3143672" y="1556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Peek in</a:t>
            </a:r>
            <a:endParaRPr lang="ru-RU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Скругленный прямоугольник 15"/>
          <p:cNvSpPr/>
          <p:nvPr/>
        </p:nvSpPr>
        <p:spPr>
          <a:xfrm>
            <a:off x="3143672" y="1985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Plus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Скругленный прямоугольник 16"/>
          <p:cNvSpPr/>
          <p:nvPr/>
        </p:nvSpPr>
        <p:spPr>
          <a:xfrm>
            <a:off x="3143672" y="24140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bars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Скругленный прямоугольник 17"/>
          <p:cNvSpPr/>
          <p:nvPr/>
        </p:nvSpPr>
        <p:spPr>
          <a:xfrm>
            <a:off x="3143672" y="28426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Скругленный прямоугольник 18"/>
          <p:cNvSpPr/>
          <p:nvPr/>
        </p:nvSpPr>
        <p:spPr>
          <a:xfrm>
            <a:off x="3143672" y="32712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Strips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Скругленный прямоугольник 19"/>
          <p:cNvSpPr/>
          <p:nvPr/>
        </p:nvSpPr>
        <p:spPr>
          <a:xfrm>
            <a:off x="3143672" y="36999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Wedge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Скругленный прямоугольник 20"/>
          <p:cNvSpPr/>
          <p:nvPr/>
        </p:nvSpPr>
        <p:spPr>
          <a:xfrm>
            <a:off x="3143672" y="41285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Wheel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Скругленный прямоугольник 21"/>
          <p:cNvSpPr/>
          <p:nvPr/>
        </p:nvSpPr>
        <p:spPr>
          <a:xfrm>
            <a:off x="3143672" y="45571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Wipe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Скругленный прямоугольник 22"/>
          <p:cNvSpPr/>
          <p:nvPr/>
        </p:nvSpPr>
        <p:spPr>
          <a:xfrm>
            <a:off x="3143672" y="4985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Expand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Скругленный прямоугольник 23"/>
          <p:cNvSpPr/>
          <p:nvPr/>
        </p:nvSpPr>
        <p:spPr>
          <a:xfrm>
            <a:off x="3143672" y="5414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Fade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Скругленный прямоугольник 24"/>
          <p:cNvSpPr/>
          <p:nvPr/>
        </p:nvSpPr>
        <p:spPr>
          <a:xfrm>
            <a:off x="5015756" y="1556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Faded swivel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Скругленный прямоугольник 25"/>
          <p:cNvSpPr/>
          <p:nvPr/>
        </p:nvSpPr>
        <p:spPr>
          <a:xfrm>
            <a:off x="5015756" y="1985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Faded zoom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Скругленный прямоугольник 26"/>
          <p:cNvSpPr/>
          <p:nvPr/>
        </p:nvSpPr>
        <p:spPr>
          <a:xfrm>
            <a:off x="5015756" y="24140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Ascend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Скругленный прямоугольник 27"/>
          <p:cNvSpPr/>
          <p:nvPr/>
        </p:nvSpPr>
        <p:spPr>
          <a:xfrm>
            <a:off x="5015756" y="28426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Center revolve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Скругленный прямоугольник 28"/>
          <p:cNvSpPr/>
          <p:nvPr/>
        </p:nvSpPr>
        <p:spPr>
          <a:xfrm>
            <a:off x="5015756" y="32712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 typewriter</a:t>
            </a:r>
            <a:endParaRPr lang="ru-RU" sz="13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Скругленный прямоугольник 29"/>
          <p:cNvSpPr/>
          <p:nvPr/>
        </p:nvSpPr>
        <p:spPr>
          <a:xfrm>
            <a:off x="5015756" y="36999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Compress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Скругленный прямоугольник 30"/>
          <p:cNvSpPr/>
          <p:nvPr/>
        </p:nvSpPr>
        <p:spPr>
          <a:xfrm>
            <a:off x="5015756" y="41285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Descend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Скругленный прямоугольник 31"/>
          <p:cNvSpPr/>
          <p:nvPr/>
        </p:nvSpPr>
        <p:spPr>
          <a:xfrm>
            <a:off x="5015756" y="45571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Ease in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Скругленный прямоугольник 32"/>
          <p:cNvSpPr/>
          <p:nvPr/>
        </p:nvSpPr>
        <p:spPr>
          <a:xfrm>
            <a:off x="5015756" y="4985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 &amp; turn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Скругленный прямоугольник 33"/>
          <p:cNvSpPr/>
          <p:nvPr/>
        </p:nvSpPr>
        <p:spPr>
          <a:xfrm>
            <a:off x="5015756" y="5414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Rise up</a:t>
            </a:r>
            <a:endParaRPr lang="ru-RU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Скругленный прямоугольник 34"/>
          <p:cNvSpPr/>
          <p:nvPr/>
        </p:nvSpPr>
        <p:spPr>
          <a:xfrm>
            <a:off x="6887840" y="1556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Spinner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Скругленный прямоугольник 35"/>
          <p:cNvSpPr/>
          <p:nvPr/>
        </p:nvSpPr>
        <p:spPr>
          <a:xfrm>
            <a:off x="6887840" y="1985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Скругленный прямоугольник 36"/>
          <p:cNvSpPr/>
          <p:nvPr/>
        </p:nvSpPr>
        <p:spPr>
          <a:xfrm>
            <a:off x="6887840" y="24140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Unfold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Скругленный прямоугольник 37"/>
          <p:cNvSpPr/>
          <p:nvPr/>
        </p:nvSpPr>
        <p:spPr>
          <a:xfrm>
            <a:off x="6887840" y="28426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Zoom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Скругленный прямоугольник 38"/>
          <p:cNvSpPr/>
          <p:nvPr/>
        </p:nvSpPr>
        <p:spPr>
          <a:xfrm>
            <a:off x="6887840" y="32712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Boomerang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Скругленный прямоугольник 39"/>
          <p:cNvSpPr/>
          <p:nvPr/>
        </p:nvSpPr>
        <p:spPr>
          <a:xfrm>
            <a:off x="6887840" y="36999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Bounce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Скругленный прямоугольник 40"/>
          <p:cNvSpPr/>
          <p:nvPr/>
        </p:nvSpPr>
        <p:spPr>
          <a:xfrm>
            <a:off x="6887840" y="41285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Credits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Скругленный прямоугольник 41"/>
          <p:cNvSpPr/>
          <p:nvPr/>
        </p:nvSpPr>
        <p:spPr>
          <a:xfrm>
            <a:off x="6887840" y="45571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Curve up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Скругленный прямоугольник 42"/>
          <p:cNvSpPr/>
          <p:nvPr/>
        </p:nvSpPr>
        <p:spPr>
          <a:xfrm>
            <a:off x="6887840" y="4985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Flip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Скругленный прямоугольник 43"/>
          <p:cNvSpPr/>
          <p:nvPr/>
        </p:nvSpPr>
        <p:spPr>
          <a:xfrm>
            <a:off x="6887840" y="5414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Float</a:t>
            </a:r>
            <a:endParaRPr lang="ru-RU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Скругленный прямоугольник 44"/>
          <p:cNvSpPr/>
          <p:nvPr/>
        </p:nvSpPr>
        <p:spPr>
          <a:xfrm>
            <a:off x="8759924" y="1556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Fold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Скругленный прямоугольник 45"/>
          <p:cNvSpPr/>
          <p:nvPr/>
        </p:nvSpPr>
        <p:spPr>
          <a:xfrm>
            <a:off x="8759924" y="1985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Glide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Скругленный прямоугольник 46"/>
          <p:cNvSpPr/>
          <p:nvPr/>
        </p:nvSpPr>
        <p:spPr>
          <a:xfrm>
            <a:off x="8759924" y="24140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 speed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Скругленный прямоугольник 47"/>
          <p:cNvSpPr/>
          <p:nvPr/>
        </p:nvSpPr>
        <p:spPr>
          <a:xfrm>
            <a:off x="8759924" y="28426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Magnify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0" name="Скругленный прямоугольник 48"/>
          <p:cNvSpPr/>
          <p:nvPr/>
        </p:nvSpPr>
        <p:spPr>
          <a:xfrm>
            <a:off x="8759924" y="32712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Pinwheel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1" name="Скругленный прямоугольник 49"/>
          <p:cNvSpPr/>
          <p:nvPr/>
        </p:nvSpPr>
        <p:spPr>
          <a:xfrm>
            <a:off x="8759924" y="36999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Sling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Скругленный прямоугольник 50"/>
          <p:cNvSpPr/>
          <p:nvPr/>
        </p:nvSpPr>
        <p:spPr>
          <a:xfrm>
            <a:off x="8759924" y="41285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Spiral in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3" name="Скругленный прямоугольник 51"/>
          <p:cNvSpPr/>
          <p:nvPr/>
        </p:nvSpPr>
        <p:spPr>
          <a:xfrm>
            <a:off x="8759924" y="455716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Swish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Скругленный прямоугольник 52"/>
          <p:cNvSpPr/>
          <p:nvPr/>
        </p:nvSpPr>
        <p:spPr>
          <a:xfrm>
            <a:off x="8759924" y="498579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Swivel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5" name="Скругленный прямоугольник 53"/>
          <p:cNvSpPr/>
          <p:nvPr/>
        </p:nvSpPr>
        <p:spPr>
          <a:xfrm>
            <a:off x="8759924" y="5414417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Thread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6" name="Прямоугольник 53"/>
          <p:cNvSpPr/>
          <p:nvPr/>
        </p:nvSpPr>
        <p:spPr>
          <a:xfrm>
            <a:off x="8759924" y="5843042"/>
            <a:ext cx="1501200" cy="360362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Whip</a:t>
            </a:r>
            <a:endParaRPr lang="ru-RU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7" name="Title 55"/>
          <p:cNvSpPr>
            <a:spLocks noGrp="1"/>
          </p:cNvSpPr>
          <p:nvPr>
            <p:ph type="title"/>
          </p:nvPr>
        </p:nvSpPr>
        <p:spPr>
          <a:xfrm>
            <a:off x="1178768" y="476672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Animations: Entrance Effects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7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0">
        <p:fade/>
      </p:transition>
    </mc:Choice>
    <mc:Fallback xmlns="">
      <p:transition spd="med" advClick="0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500"/>
                            </p:stCondLst>
                            <p:childTnLst>
                              <p:par>
                                <p:cTn id="8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1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700"/>
                            </p:stCondLst>
                            <p:childTnLst>
                              <p:par>
                                <p:cTn id="1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1700"/>
                            </p:stCondLst>
                            <p:childTnLst>
                              <p:par>
                                <p:cTn id="1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2200"/>
                            </p:stCondLst>
                            <p:childTnLst>
                              <p:par>
                                <p:cTn id="15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2700"/>
                            </p:stCondLst>
                            <p:childTnLst>
                              <p:par>
                                <p:cTn id="163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3450"/>
                            </p:stCondLst>
                            <p:childTnLst>
                              <p:par>
                                <p:cTn id="16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3950"/>
                            </p:stCondLst>
                            <p:childTnLst>
                              <p:par>
                                <p:cTn id="17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4450"/>
                            </p:stCondLst>
                            <p:childTnLst>
                              <p:par>
                                <p:cTn id="18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6450"/>
                            </p:stCondLst>
                            <p:childTnLst>
                              <p:par>
                                <p:cTn id="202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1450"/>
                            </p:stCondLst>
                            <p:childTnLst>
                              <p:par>
                                <p:cTn id="20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1950"/>
                            </p:stCondLst>
                            <p:childTnLst>
                              <p:par>
                                <p:cTn id="2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2600"/>
                            </p:stCondLst>
                            <p:childTnLst>
                              <p:par>
                                <p:cTn id="22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4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4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4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4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3100"/>
                            </p:stCondLst>
                            <p:childTnLst>
                              <p:par>
                                <p:cTn id="229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3600"/>
                            </p:stCondLst>
                            <p:childTnLst>
                              <p:par>
                                <p:cTn id="23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4100"/>
                            </p:stCondLst>
                            <p:childTnLst>
                              <p:par>
                                <p:cTn id="24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4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4600"/>
                            </p:stCondLst>
                            <p:childTnLst>
                              <p:par>
                                <p:cTn id="252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385" decel="100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5" dur="385" decel="100000"/>
                                        <p:tgtEl>
                                          <p:spTgt spid="6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5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57" dur="385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5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59" dur="385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6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5600"/>
                            </p:stCondLst>
                            <p:childTnLst>
                              <p:par>
                                <p:cTn id="26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6100"/>
                            </p:stCondLst>
                            <p:childTnLst>
                              <p:par>
                                <p:cTn id="269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37100"/>
                            </p:stCondLst>
                            <p:childTnLst>
                              <p:par>
                                <p:cTn id="27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38100"/>
                            </p:stCondLst>
                            <p:childTnLst>
                              <p:par>
                                <p:cTn id="28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5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39600"/>
                            </p:stCondLst>
                            <p:childTnLst>
                              <p:par>
                                <p:cTn id="29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0100"/>
                            </p:stCondLst>
                            <p:childTnLst>
                              <p:par>
                                <p:cTn id="29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41100"/>
                            </p:stCondLst>
                            <p:childTnLst>
                              <p:par>
                                <p:cTn id="3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500" tmFilter="0,0; .5, 1; 1, 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nimations"/>
          <p:cNvSpPr>
            <a:spLocks noGrp="1"/>
          </p:cNvSpPr>
          <p:nvPr>
            <p:ph type="title"/>
          </p:nvPr>
        </p:nvSpPr>
        <p:spPr>
          <a:xfrm>
            <a:off x="1199456" y="476672"/>
            <a:ext cx="6923112" cy="1143000"/>
          </a:xfrm>
        </p:spPr>
        <p:txBody>
          <a:bodyPr/>
          <a:lstStyle/>
          <a:p>
            <a:pPr algn="l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Animations: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Exit Effects"/>
          <p:cNvSpPr txBox="1">
            <a:spLocks/>
          </p:cNvSpPr>
          <p:nvPr/>
        </p:nvSpPr>
        <p:spPr bwMode="auto">
          <a:xfrm>
            <a:off x="3491406" y="781561"/>
            <a:ext cx="2734738" cy="533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 eaLnBrk="1" latinLnBrk="0" hangingPunct="1">
              <a:buNone/>
              <a:defRPr lang="ru-RU" sz="3200">
                <a:latin typeface="Segoe UI Semibold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Exit Effects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ntrance Effects"/>
          <p:cNvSpPr/>
          <p:nvPr/>
        </p:nvSpPr>
        <p:spPr>
          <a:xfrm>
            <a:off x="3491406" y="755784"/>
            <a:ext cx="3718787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Tahoma" pitchFamily="34" charset="0"/>
              </a:rPr>
              <a:t>Entrance Effects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  <a:cs typeface="Tahoma" pitchFamily="34" charset="0"/>
            </a:endParaRPr>
          </a:p>
        </p:txBody>
      </p:sp>
      <p:sp>
        <p:nvSpPr>
          <p:cNvPr id="81" name="Скругленный прямоугольник 54"/>
          <p:cNvSpPr/>
          <p:nvPr/>
        </p:nvSpPr>
        <p:spPr>
          <a:xfrm>
            <a:off x="8471892" y="58084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Whip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Скругленный прямоугольник 53"/>
          <p:cNvSpPr/>
          <p:nvPr/>
        </p:nvSpPr>
        <p:spPr>
          <a:xfrm>
            <a:off x="8471892" y="5379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Thread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3" name="Скругленный прямоугольник 52"/>
          <p:cNvSpPr/>
          <p:nvPr/>
        </p:nvSpPr>
        <p:spPr>
          <a:xfrm>
            <a:off x="8471892" y="49512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Swivel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Скругленный прямоугольник 51"/>
          <p:cNvSpPr/>
          <p:nvPr/>
        </p:nvSpPr>
        <p:spPr>
          <a:xfrm>
            <a:off x="8471892" y="45226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Swish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Скругленный прямоугольник 50"/>
          <p:cNvSpPr/>
          <p:nvPr/>
        </p:nvSpPr>
        <p:spPr>
          <a:xfrm>
            <a:off x="8471892" y="40939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Spiral out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Скругленный прямоугольник 49"/>
          <p:cNvSpPr/>
          <p:nvPr/>
        </p:nvSpPr>
        <p:spPr>
          <a:xfrm>
            <a:off x="8471892" y="36653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Sling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Скругленный прямоугольник 48"/>
          <p:cNvSpPr/>
          <p:nvPr/>
        </p:nvSpPr>
        <p:spPr>
          <a:xfrm>
            <a:off x="8471892" y="32367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Pinwheel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Скругленный прямоугольник 47"/>
          <p:cNvSpPr/>
          <p:nvPr/>
        </p:nvSpPr>
        <p:spPr>
          <a:xfrm>
            <a:off x="8471892" y="28081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Magnify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9" name="Скругленный прямоугольник 46"/>
          <p:cNvSpPr/>
          <p:nvPr/>
        </p:nvSpPr>
        <p:spPr>
          <a:xfrm>
            <a:off x="8471892" y="23794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 speed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Скругленный прямоугольник 45"/>
          <p:cNvSpPr/>
          <p:nvPr/>
        </p:nvSpPr>
        <p:spPr>
          <a:xfrm>
            <a:off x="8471892" y="1950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Glide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Скругленный прямоугольник 44"/>
          <p:cNvSpPr/>
          <p:nvPr/>
        </p:nvSpPr>
        <p:spPr>
          <a:xfrm>
            <a:off x="8471892" y="15190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Fold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92" name="Скругленный прямоугольник 43"/>
          <p:cNvSpPr/>
          <p:nvPr/>
        </p:nvSpPr>
        <p:spPr>
          <a:xfrm>
            <a:off x="6671816" y="5379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Float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Скругленный прямоугольник 42"/>
          <p:cNvSpPr/>
          <p:nvPr/>
        </p:nvSpPr>
        <p:spPr>
          <a:xfrm>
            <a:off x="6671816" y="49512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Flip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" name="Скругленный прямоугольник 41"/>
          <p:cNvSpPr/>
          <p:nvPr/>
        </p:nvSpPr>
        <p:spPr>
          <a:xfrm>
            <a:off x="6671816" y="45226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Curve down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" name="Скругленный прямоугольник 40"/>
          <p:cNvSpPr/>
          <p:nvPr/>
        </p:nvSpPr>
        <p:spPr>
          <a:xfrm>
            <a:off x="6671816" y="40939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Credits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" name="Скругленный прямоугольник 39"/>
          <p:cNvSpPr/>
          <p:nvPr/>
        </p:nvSpPr>
        <p:spPr>
          <a:xfrm>
            <a:off x="6671816" y="36653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Bounce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Скругленный прямоугольник 38"/>
          <p:cNvSpPr/>
          <p:nvPr/>
        </p:nvSpPr>
        <p:spPr>
          <a:xfrm>
            <a:off x="6671816" y="32367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Boomerang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" name="Скругленный прямоугольник 37"/>
          <p:cNvSpPr/>
          <p:nvPr/>
        </p:nvSpPr>
        <p:spPr>
          <a:xfrm>
            <a:off x="6671816" y="28081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Zoom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" name="Скругленный прямоугольник 36"/>
          <p:cNvSpPr/>
          <p:nvPr/>
        </p:nvSpPr>
        <p:spPr>
          <a:xfrm>
            <a:off x="6671816" y="23794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Unfold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Скругленный прямоугольник 35"/>
          <p:cNvSpPr/>
          <p:nvPr/>
        </p:nvSpPr>
        <p:spPr>
          <a:xfrm>
            <a:off x="6671816" y="1950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Collapse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" name="Скругленный прямоугольник 34"/>
          <p:cNvSpPr/>
          <p:nvPr/>
        </p:nvSpPr>
        <p:spPr>
          <a:xfrm>
            <a:off x="6671816" y="15190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Spinner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102" name="Скругленный прямоугольник 33"/>
          <p:cNvSpPr/>
          <p:nvPr/>
        </p:nvSpPr>
        <p:spPr>
          <a:xfrm>
            <a:off x="4871740" y="5379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Rise down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Скругленный прямоугольник 32"/>
          <p:cNvSpPr/>
          <p:nvPr/>
        </p:nvSpPr>
        <p:spPr>
          <a:xfrm>
            <a:off x="4871740" y="49512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 &amp; turn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Скругленный прямоугольник 31"/>
          <p:cNvSpPr/>
          <p:nvPr/>
        </p:nvSpPr>
        <p:spPr>
          <a:xfrm>
            <a:off x="4871740" y="45226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Ease out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Скругленный прямоугольник 30"/>
          <p:cNvSpPr/>
          <p:nvPr/>
        </p:nvSpPr>
        <p:spPr>
          <a:xfrm>
            <a:off x="4871740" y="40939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Ascend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" name="Скругленный прямоугольник 29"/>
          <p:cNvSpPr/>
          <p:nvPr/>
        </p:nvSpPr>
        <p:spPr>
          <a:xfrm>
            <a:off x="4871740" y="36653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Stretchy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" name="Скругленный прямоугольник 28"/>
          <p:cNvSpPr/>
          <p:nvPr/>
        </p:nvSpPr>
        <p:spPr>
          <a:xfrm>
            <a:off x="4871740" y="32367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 typewriter</a:t>
            </a:r>
            <a:endParaRPr lang="ru-RU" sz="13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" name="Скругленный прямоугольник 27"/>
          <p:cNvSpPr/>
          <p:nvPr/>
        </p:nvSpPr>
        <p:spPr>
          <a:xfrm>
            <a:off x="4871740" y="28081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Center revolve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Скругленный прямоугольник 26"/>
          <p:cNvSpPr/>
          <p:nvPr/>
        </p:nvSpPr>
        <p:spPr>
          <a:xfrm>
            <a:off x="4871740" y="23794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Descend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" name="Скругленный прямоугольник 25"/>
          <p:cNvSpPr/>
          <p:nvPr/>
        </p:nvSpPr>
        <p:spPr>
          <a:xfrm>
            <a:off x="4871740" y="1950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Faded zoom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" name="Скругленный прямоугольник 24"/>
          <p:cNvSpPr/>
          <p:nvPr/>
        </p:nvSpPr>
        <p:spPr>
          <a:xfrm>
            <a:off x="4871740" y="15190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Faded swivel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112" name="Скругленный прямоугольник 23"/>
          <p:cNvSpPr/>
          <p:nvPr/>
        </p:nvSpPr>
        <p:spPr>
          <a:xfrm>
            <a:off x="3071664" y="5379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Fade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" name="Скругленный прямоугольник 22"/>
          <p:cNvSpPr/>
          <p:nvPr/>
        </p:nvSpPr>
        <p:spPr>
          <a:xfrm>
            <a:off x="3071664" y="49512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Contract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" name="Скругленный прямоугольник 21"/>
          <p:cNvSpPr/>
          <p:nvPr/>
        </p:nvSpPr>
        <p:spPr>
          <a:xfrm>
            <a:off x="3071664" y="45226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Wipe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" name="Скругленный прямоугольник 20"/>
          <p:cNvSpPr/>
          <p:nvPr/>
        </p:nvSpPr>
        <p:spPr>
          <a:xfrm>
            <a:off x="3071664" y="40939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Wheel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" name="Скругленный прямоугольник 19"/>
          <p:cNvSpPr/>
          <p:nvPr/>
        </p:nvSpPr>
        <p:spPr>
          <a:xfrm>
            <a:off x="3071664" y="36653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Wedge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" name="Скругленный прямоугольник 18"/>
          <p:cNvSpPr/>
          <p:nvPr/>
        </p:nvSpPr>
        <p:spPr>
          <a:xfrm>
            <a:off x="3071664" y="32367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Strips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" name="Скругленный прямоугольник 17"/>
          <p:cNvSpPr/>
          <p:nvPr/>
        </p:nvSpPr>
        <p:spPr>
          <a:xfrm>
            <a:off x="3071664" y="28081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" name="Скругленный прямоугольник 16"/>
          <p:cNvSpPr/>
          <p:nvPr/>
        </p:nvSpPr>
        <p:spPr>
          <a:xfrm>
            <a:off x="3071664" y="23794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bars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0" name="Скругленный прямоугольник 15"/>
          <p:cNvSpPr/>
          <p:nvPr/>
        </p:nvSpPr>
        <p:spPr>
          <a:xfrm>
            <a:off x="3071664" y="1950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Plus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1" name="Скругленный прямоугольник 14"/>
          <p:cNvSpPr/>
          <p:nvPr/>
        </p:nvSpPr>
        <p:spPr>
          <a:xfrm>
            <a:off x="3071664" y="15190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Peek out</a:t>
            </a:r>
            <a:endParaRPr lang="ru-RU" sz="140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2" name="Скругленный прямоугольник 12"/>
          <p:cNvSpPr/>
          <p:nvPr/>
        </p:nvSpPr>
        <p:spPr>
          <a:xfrm>
            <a:off x="1271588" y="5379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Fly out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3" name="Скругленный прямоугольник 11"/>
          <p:cNvSpPr/>
          <p:nvPr/>
        </p:nvSpPr>
        <p:spPr>
          <a:xfrm>
            <a:off x="1271588" y="49512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Flash once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4" name="Скругленный прямоугольник 10"/>
          <p:cNvSpPr/>
          <p:nvPr/>
        </p:nvSpPr>
        <p:spPr>
          <a:xfrm>
            <a:off x="1271588" y="45226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Dissolve out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5" name="Скругленный прямоугольник 9"/>
          <p:cNvSpPr/>
          <p:nvPr/>
        </p:nvSpPr>
        <p:spPr>
          <a:xfrm>
            <a:off x="1271588" y="40939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Diamond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6" name="Скругленный прямоугольник 8"/>
          <p:cNvSpPr/>
          <p:nvPr/>
        </p:nvSpPr>
        <p:spPr>
          <a:xfrm>
            <a:off x="1271588" y="36653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Crawl out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7" name="Скругленный прямоугольник 7"/>
          <p:cNvSpPr/>
          <p:nvPr/>
        </p:nvSpPr>
        <p:spPr>
          <a:xfrm>
            <a:off x="1271588" y="323672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Circle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8" name="Скругленный прямоугольник 6"/>
          <p:cNvSpPr/>
          <p:nvPr/>
        </p:nvSpPr>
        <p:spPr>
          <a:xfrm>
            <a:off x="1271588" y="280810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Checkerboard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9" name="Скругленный прямоугольник 5"/>
          <p:cNvSpPr/>
          <p:nvPr/>
        </p:nvSpPr>
        <p:spPr>
          <a:xfrm>
            <a:off x="1271588" y="2379479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0" name="Скругленный прямоугольник 4"/>
          <p:cNvSpPr/>
          <p:nvPr/>
        </p:nvSpPr>
        <p:spPr>
          <a:xfrm>
            <a:off x="1271588" y="19508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Blinds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1" name="Скругленный прямоугольник 3"/>
          <p:cNvSpPr/>
          <p:nvPr/>
        </p:nvSpPr>
        <p:spPr>
          <a:xfrm>
            <a:off x="1271588" y="1519054"/>
            <a:ext cx="1501200" cy="36036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Disappear</a:t>
            </a:r>
            <a:endParaRPr lang="ru-RU" sz="1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5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0">
        <p:fade/>
      </p:transition>
    </mc:Choice>
    <mc:Fallback xmlns="">
      <p:transition spd="med" advClick="0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xit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6122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6" dur="3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7" dur="3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50"/>
                            </p:stCondLst>
                            <p:childTnLst>
                              <p:par>
                                <p:cTn id="24" presetID="3" presetClass="exit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50"/>
                            </p:stCondLst>
                            <p:childTnLst>
                              <p:par>
                                <p:cTn id="28" presetID="4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50"/>
                            </p:stCondLst>
                            <p:childTnLst>
                              <p:par>
                                <p:cTn id="32" presetID="5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50"/>
                            </p:stCondLst>
                            <p:childTnLst>
                              <p:par>
                                <p:cTn id="36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50"/>
                            </p:stCondLst>
                            <p:childTnLst>
                              <p:par>
                                <p:cTn id="4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50"/>
                            </p:stCondLst>
                            <p:childTnLst>
                              <p:par>
                                <p:cTn id="45" presetID="8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1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5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50"/>
                            </p:stCondLst>
                            <p:childTnLst>
                              <p:par>
                                <p:cTn id="61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50"/>
                            </p:stCondLst>
                            <p:childTnLst>
                              <p:par>
                                <p:cTn id="66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50"/>
                            </p:stCondLst>
                            <p:childTnLst>
                              <p:par>
                                <p:cTn id="70" presetID="13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in)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50"/>
                            </p:stCondLst>
                            <p:childTnLst>
                              <p:par>
                                <p:cTn id="74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550"/>
                            </p:stCondLst>
                            <p:childTnLst>
                              <p:par>
                                <p:cTn id="78" presetID="16" presetClass="exit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50"/>
                            </p:stCondLst>
                            <p:childTnLst>
                              <p:par>
                                <p:cTn id="82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8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50"/>
                            </p:stCondLst>
                            <p:childTnLst>
                              <p:par>
                                <p:cTn id="86" presetID="2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050"/>
                            </p:stCondLst>
                            <p:childTnLst>
                              <p:par>
                                <p:cTn id="90" presetID="21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50"/>
                            </p:stCondLst>
                            <p:childTnLst>
                              <p:par>
                                <p:cTn id="9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050"/>
                            </p:stCondLst>
                            <p:childTnLst>
                              <p:par>
                                <p:cTn id="98" presetID="5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550"/>
                            </p:stCondLst>
                            <p:childTnLst>
                              <p:par>
                                <p:cTn id="10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50"/>
                            </p:stCondLst>
                            <p:childTnLst>
                              <p:par>
                                <p:cTn id="108" presetID="45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50"/>
                            </p:stCondLst>
                            <p:childTnLst>
                              <p:par>
                                <p:cTn id="114" presetID="5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550"/>
                            </p:stCondLst>
                            <p:childTnLst>
                              <p:par>
                                <p:cTn id="120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050"/>
                            </p:stCondLst>
                            <p:childTnLst>
                              <p:par>
                                <p:cTn id="126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7050"/>
                            </p:stCondLst>
                            <p:childTnLst>
                              <p:par>
                                <p:cTn id="134" presetID="27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13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1050"/>
                            </p:stCondLst>
                            <p:childTnLst>
                              <p:par>
                                <p:cTn id="140" presetID="50" presetClass="exit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1550"/>
                            </p:stCondLst>
                            <p:childTnLst>
                              <p:par>
                                <p:cTn id="146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2050"/>
                            </p:stCondLst>
                            <p:childTnLst>
                              <p:par>
                                <p:cTn id="152" presetID="2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2550"/>
                            </p:stCondLst>
                            <p:childTnLst>
                              <p:par>
                                <p:cTn id="158" presetID="3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3250"/>
                            </p:stCondLst>
                            <p:childTnLst>
                              <p:par>
                                <p:cTn id="165" presetID="3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" decel="100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4250"/>
                            </p:stCondLst>
                            <p:childTnLst>
                              <p:par>
                                <p:cTn id="172" presetID="49" presetClass="exit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4750"/>
                            </p:stCondLst>
                            <p:childTnLst>
                              <p:par>
                                <p:cTn id="179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250"/>
                            </p:stCondLst>
                            <p:childTnLst>
                              <p:par>
                                <p:cTn id="184" presetID="40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6000"/>
                            </p:stCondLst>
                            <p:childTnLst>
                              <p:par>
                                <p:cTn id="190" presetID="23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500"/>
                            </p:stCondLst>
                            <p:childTnLst>
                              <p:par>
                                <p:cTn id="195" presetID="2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25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decel="5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50" accel="5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5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decel="5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 accel="5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7000"/>
                            </p:stCondLst>
                            <p:childTnLst>
                              <p:par>
                                <p:cTn id="206" presetID="26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9000"/>
                            </p:stCondLst>
                            <p:childTnLst>
                              <p:par>
                                <p:cTn id="225" presetID="28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4000"/>
                            </p:stCondLst>
                            <p:childTnLst>
                              <p:par>
                                <p:cTn id="230" presetID="5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32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4500"/>
                            </p:stCondLst>
                            <p:childTnLst>
                              <p:par>
                                <p:cTn id="236" presetID="56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37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38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5150"/>
                            </p:stCondLst>
                            <p:childTnLst>
                              <p:par>
                                <p:cTn id="243" presetID="3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" decel="100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" decel="100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5650"/>
                            </p:stCondLst>
                            <p:childTnLst>
                              <p:par>
                                <p:cTn id="252" presetID="58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6150"/>
                            </p:stCondLst>
                            <p:childTnLst>
                              <p:par>
                                <p:cTn id="260" presetID="54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36650"/>
                            </p:stCondLst>
                            <p:childTnLst>
                              <p:par>
                                <p:cTn id="268" presetID="34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from="(ppt_x)" to="(ppt_x+1)" calcmode="lin" valueType="num">
                                      <p:cBhvr>
                                        <p:cTn id="2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70" dur="1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71" dur="4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  <p:to>
                                        <p:strVal val="-1.0"/>
                                      </p:to>
                                    </p:se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37150"/>
                            </p:stCondLst>
                            <p:childTnLst>
                              <p:par>
                                <p:cTn id="274" presetID="5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385" accel="100000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6" dur="385" accel="100000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277" dur="615" decel="100000"/>
                                        <p:tgtEl>
                                          <p:spTgt spid="88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278" dur="615" decel="100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279" dur="385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280" dur="615" decel="100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281" dur="385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38150"/>
                            </p:stCondLst>
                            <p:childTnLst>
                              <p:par>
                                <p:cTn id="284" presetID="3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38650"/>
                            </p:stCondLst>
                            <p:childTnLst>
                              <p:par>
                                <p:cTn id="291" presetID="48" presetClass="exit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2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39650"/>
                            </p:stCondLst>
                            <p:childTnLst>
                              <p:par>
                                <p:cTn id="298" presetID="1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9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40650"/>
                            </p:stCondLst>
                            <p:childTnLst>
                              <p:par>
                                <p:cTn id="305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42150"/>
                            </p:stCondLst>
                            <p:childTnLst>
                              <p:par>
                                <p:cTn id="310" presetID="19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42650"/>
                            </p:stCondLst>
                            <p:childTnLst>
                              <p:par>
                                <p:cTn id="315" presetID="39" presetClass="exit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43150"/>
                            </p:stCondLst>
                            <p:childTnLst>
                              <p:par>
                                <p:cTn id="322" presetID="4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500" tmFilter="0,0; .5, 0; 1, 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3" grpId="1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476672"/>
            <a:ext cx="10972800" cy="1143000"/>
          </a:xfrm>
        </p:spPr>
        <p:txBody>
          <a:bodyPr/>
          <a:lstStyle/>
          <a:p>
            <a:pPr algn="l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Animations: Emphasis Effects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Скругленный прямоугольник 3"/>
          <p:cNvSpPr/>
          <p:nvPr/>
        </p:nvSpPr>
        <p:spPr>
          <a:xfrm>
            <a:off x="1271588" y="155679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Change fill color</a:t>
            </a:r>
            <a:endParaRPr lang="ru-RU" sz="1400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Скругленный прямоугольник 4"/>
          <p:cNvSpPr/>
          <p:nvPr/>
        </p:nvSpPr>
        <p:spPr>
          <a:xfrm>
            <a:off x="1271588" y="2131013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Change font color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Скругленный прямоугольник 5"/>
          <p:cNvSpPr/>
          <p:nvPr/>
        </p:nvSpPr>
        <p:spPr>
          <a:xfrm>
            <a:off x="1271588" y="2705234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Grow/Shrink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Скругленный прямоугольник 6"/>
          <p:cNvSpPr/>
          <p:nvPr/>
        </p:nvSpPr>
        <p:spPr>
          <a:xfrm>
            <a:off x="1271588" y="3279455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Transparency</a:t>
            </a:r>
            <a:endParaRPr lang="ru-RU" sz="1400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Скругленный прямоугольник 7"/>
          <p:cNvSpPr/>
          <p:nvPr/>
        </p:nvSpPr>
        <p:spPr>
          <a:xfrm>
            <a:off x="1271588" y="3853676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Spin</a:t>
            </a:r>
            <a:endParaRPr lang="ru-RU" sz="1400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" name="Скругленный прямоугольник 8"/>
          <p:cNvSpPr>
            <a:spLocks noChangeArrowheads="1"/>
          </p:cNvSpPr>
          <p:nvPr/>
        </p:nvSpPr>
        <p:spPr bwMode="auto">
          <a:xfrm>
            <a:off x="1271588" y="4427897"/>
            <a:ext cx="2159000" cy="503237"/>
          </a:xfrm>
          <a:prstGeom prst="roundRect">
            <a:avLst/>
          </a:prstGeom>
          <a:solidFill>
            <a:srgbClr val="5E83E2"/>
          </a:solidFill>
          <a:ln w="25400" algn="ctr">
            <a:solidFill>
              <a:srgbClr val="5594FF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Change line color</a:t>
            </a:r>
            <a:endParaRPr lang="ru-RU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7" name="Скругленный прямоугольник 9"/>
          <p:cNvSpPr/>
          <p:nvPr/>
        </p:nvSpPr>
        <p:spPr>
          <a:xfrm>
            <a:off x="1271588" y="5002118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Brush On Color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Скругленный прямоугольник 10"/>
          <p:cNvSpPr/>
          <p:nvPr/>
        </p:nvSpPr>
        <p:spPr>
          <a:xfrm>
            <a:off x="1271588" y="55763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Color Blend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Скругленный прямоугольник 11"/>
          <p:cNvSpPr/>
          <p:nvPr/>
        </p:nvSpPr>
        <p:spPr>
          <a:xfrm>
            <a:off x="3719736" y="155679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Color Wave</a:t>
            </a:r>
            <a:endParaRPr lang="ru-RU" sz="1400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Скругленный прямоугольник 12"/>
          <p:cNvSpPr/>
          <p:nvPr/>
        </p:nvSpPr>
        <p:spPr>
          <a:xfrm>
            <a:off x="3719736" y="21473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Complementary Color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Скругленный прямоугольник 14"/>
          <p:cNvSpPr/>
          <p:nvPr/>
        </p:nvSpPr>
        <p:spPr>
          <a:xfrm>
            <a:off x="3719736" y="27188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Complementary Color 2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Скругленный прямоугольник 15"/>
          <p:cNvSpPr/>
          <p:nvPr/>
        </p:nvSpPr>
        <p:spPr>
          <a:xfrm>
            <a:off x="3719736" y="32903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Contrasting Color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Скругленный прямоугольник 16"/>
          <p:cNvSpPr/>
          <p:nvPr/>
        </p:nvSpPr>
        <p:spPr>
          <a:xfrm>
            <a:off x="3719736" y="38618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Darken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Скругленный прямоугольник 17"/>
          <p:cNvSpPr/>
          <p:nvPr/>
        </p:nvSpPr>
        <p:spPr>
          <a:xfrm>
            <a:off x="3719736" y="44333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Desaturate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Скругленный прямоугольник 18"/>
          <p:cNvSpPr/>
          <p:nvPr/>
        </p:nvSpPr>
        <p:spPr>
          <a:xfrm>
            <a:off x="3719736" y="50048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Flash Bulb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Скругленный прямоугольник 19"/>
          <p:cNvSpPr/>
          <p:nvPr/>
        </p:nvSpPr>
        <p:spPr>
          <a:xfrm>
            <a:off x="3719736" y="55763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Lighten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" name="Скругленный прямоугольник 20"/>
          <p:cNvSpPr/>
          <p:nvPr/>
        </p:nvSpPr>
        <p:spPr>
          <a:xfrm>
            <a:off x="6167884" y="155679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Vertical Highlight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Скругленный прямоугольник 21"/>
          <p:cNvSpPr/>
          <p:nvPr/>
        </p:nvSpPr>
        <p:spPr>
          <a:xfrm>
            <a:off x="6167884" y="21473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Flicker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Скругленный прямоугольник 22"/>
          <p:cNvSpPr/>
          <p:nvPr/>
        </p:nvSpPr>
        <p:spPr>
          <a:xfrm>
            <a:off x="6167884" y="27188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Shimmer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Скругленный прямоугольник 23"/>
          <p:cNvSpPr>
            <a:spLocks noChangeArrowheads="1"/>
          </p:cNvSpPr>
          <p:nvPr/>
        </p:nvSpPr>
        <p:spPr bwMode="auto">
          <a:xfrm>
            <a:off x="6167884" y="3290342"/>
            <a:ext cx="2159000" cy="503237"/>
          </a:xfrm>
          <a:prstGeom prst="roundRect">
            <a:avLst/>
          </a:prstGeom>
          <a:solidFill>
            <a:srgbClr val="5E83E2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Teeter</a:t>
            </a:r>
            <a:endParaRPr lang="ru-RU" sz="140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Скругленный прямоугольник 24"/>
          <p:cNvSpPr/>
          <p:nvPr/>
        </p:nvSpPr>
        <p:spPr>
          <a:xfrm>
            <a:off x="6167884" y="38618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Blast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Скругленный прямоугольник 25"/>
          <p:cNvSpPr/>
          <p:nvPr/>
        </p:nvSpPr>
        <p:spPr>
          <a:xfrm>
            <a:off x="6167884" y="4433342"/>
            <a:ext cx="2159000" cy="503237"/>
          </a:xfrm>
          <a:prstGeom prst="round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Blink</a:t>
            </a:r>
            <a:endParaRPr lang="ru-RU" sz="140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6000">
        <p:fade/>
      </p:transition>
    </mc:Choice>
    <mc:Fallback xmlns="">
      <p:transition spd="med" advClick="0" advTm="4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mph" presetSubtype="0" autoRev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9" presetClass="emph" presetSubtype="0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rctx="PPT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7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6" presetClass="emph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20"/>
                            </p:stCondLst>
                            <p:childTnLst>
                              <p:par>
                                <p:cTn id="32" presetID="19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720"/>
                            </p:stCondLst>
                            <p:childTnLst>
                              <p:par>
                                <p:cTn id="38" presetID="20" presetClass="emph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39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120"/>
                            </p:stCondLst>
                            <p:childTnLst>
                              <p:par>
                                <p:cTn id="43" presetID="21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120"/>
                            </p:stCondLst>
                            <p:childTnLst>
                              <p:par>
                                <p:cTn id="49" presetID="22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120"/>
                            </p:stCondLst>
                            <p:childTnLst>
                              <p:par>
                                <p:cTn id="55" presetID="23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120"/>
                            </p:stCondLst>
                            <p:childTnLst>
                              <p:par>
                                <p:cTn id="61" presetID="24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120"/>
                            </p:stCondLst>
                            <p:childTnLst>
                              <p:par>
                                <p:cTn id="67" presetID="25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120"/>
                            </p:stCondLst>
                            <p:childTnLst>
                              <p:par>
                                <p:cTn id="73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120"/>
                            </p:stCondLst>
                            <p:childTnLst>
                              <p:par>
                                <p:cTn id="77" presetID="30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120"/>
                            </p:stCondLst>
                            <p:childTnLst>
                              <p:par>
                                <p:cTn id="83" presetID="33" presetClass="emph" presetSubtype="0" fill="remove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88" dur="2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120"/>
                            </p:stCondLst>
                            <p:childTnLst>
                              <p:par>
                                <p:cTn id="90" presetID="27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autoRev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autoRev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250" autoRev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autoRev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9120"/>
                            </p:stCondLst>
                            <p:childTnLst>
                              <p:par>
                                <p:cTn id="96" presetID="36" presetClass="emph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9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9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9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0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420"/>
                            </p:stCondLst>
                            <p:childTnLst>
                              <p:par>
                                <p:cTn id="102" presetID="32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4" dur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5" dur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9" dur="2" fill="hold">
                                          <p:stCondLst>
                                            <p:cond delay="19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" fill="hold">
                                          <p:stCondLst>
                                            <p:cond delay="29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1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1421"/>
                            </p:stCondLst>
                            <p:childTnLst>
                              <p:par>
                                <p:cTn id="113" presetID="14" presetClass="emph" presetSubtype="0" fill="remove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475" fill="hold">
                                          <p:stCondLst>
                                            <p:cond delay="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5" dur="475" fill="hold">
                                          <p:stCondLst>
                                            <p:cond delay="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6" dur="475" fill="hold">
                                          <p:stCondLst>
                                            <p:cond delay="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475" fill="hold">
                                          <p:stCondLst>
                                            <p:cond delay="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119" dur="1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120" dur="1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2421"/>
                            </p:stCondLst>
                            <p:childTnLst>
                              <p:par>
                                <p:cTn id="122" presetID="35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3"/>
          <p:cNvSpPr/>
          <p:nvPr/>
        </p:nvSpPr>
        <p:spPr>
          <a:xfrm>
            <a:off x="6161745" y="5138738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Trapezoid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Прямоугольник 3"/>
          <p:cNvSpPr/>
          <p:nvPr/>
        </p:nvSpPr>
        <p:spPr>
          <a:xfrm>
            <a:off x="6161745" y="4418013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Teardrop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Прямоугольник 3"/>
          <p:cNvSpPr/>
          <p:nvPr/>
        </p:nvSpPr>
        <p:spPr>
          <a:xfrm>
            <a:off x="6161745" y="3698875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Square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Прямоугольник 3"/>
          <p:cNvSpPr/>
          <p:nvPr/>
        </p:nvSpPr>
        <p:spPr>
          <a:xfrm>
            <a:off x="6161745" y="2978150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 Triangle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Прямоугольник 3"/>
          <p:cNvSpPr/>
          <p:nvPr/>
        </p:nvSpPr>
        <p:spPr>
          <a:xfrm>
            <a:off x="6161745" y="2259013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Pentagon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Прямоугольник 3"/>
          <p:cNvSpPr/>
          <p:nvPr/>
        </p:nvSpPr>
        <p:spPr>
          <a:xfrm>
            <a:off x="6161745" y="1538288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Parallelogram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Прямоугольник 3"/>
          <p:cNvSpPr/>
          <p:nvPr/>
        </p:nvSpPr>
        <p:spPr>
          <a:xfrm>
            <a:off x="3719513" y="5138738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Octagon</a:t>
            </a:r>
            <a:endParaRPr lang="ru-RU" sz="1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Прямоугольник 3"/>
          <p:cNvSpPr/>
          <p:nvPr/>
        </p:nvSpPr>
        <p:spPr>
          <a:xfrm>
            <a:off x="3719513" y="4418013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Hexagon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Прямоугольник 3"/>
          <p:cNvSpPr/>
          <p:nvPr/>
        </p:nvSpPr>
        <p:spPr>
          <a:xfrm>
            <a:off x="3719513" y="3698875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Heart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Прямоугольник 3"/>
          <p:cNvSpPr/>
          <p:nvPr/>
        </p:nvSpPr>
        <p:spPr>
          <a:xfrm>
            <a:off x="3719513" y="2978150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Football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Прямоугольник 3"/>
          <p:cNvSpPr/>
          <p:nvPr/>
        </p:nvSpPr>
        <p:spPr>
          <a:xfrm>
            <a:off x="3719513" y="2259013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Equal Triangle</a:t>
            </a:r>
            <a:endParaRPr lang="ru-RU" sz="1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3719513" y="1538288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Diamond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Прямоугольник 3"/>
          <p:cNvSpPr/>
          <p:nvPr/>
        </p:nvSpPr>
        <p:spPr>
          <a:xfrm>
            <a:off x="1271588" y="5138738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Crescent Moon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Прямоугольник 3"/>
          <p:cNvSpPr/>
          <p:nvPr/>
        </p:nvSpPr>
        <p:spPr>
          <a:xfrm>
            <a:off x="1271588" y="4418013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Circle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Прямоугольник 3"/>
          <p:cNvSpPr/>
          <p:nvPr/>
        </p:nvSpPr>
        <p:spPr>
          <a:xfrm>
            <a:off x="1271588" y="3698875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 Point Star</a:t>
            </a:r>
            <a:endParaRPr lang="ru-RU" sz="1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Прямоугольник 3"/>
          <p:cNvSpPr/>
          <p:nvPr/>
        </p:nvSpPr>
        <p:spPr>
          <a:xfrm>
            <a:off x="1271588" y="2978150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Point Star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Прямоугольник 3"/>
          <p:cNvSpPr/>
          <p:nvPr/>
        </p:nvSpPr>
        <p:spPr>
          <a:xfrm>
            <a:off x="1271588" y="2259013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Point Star</a:t>
            </a:r>
            <a:endParaRPr lang="ru-RU" sz="15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71588" y="1538288"/>
            <a:ext cx="2157984" cy="502920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Point Star</a:t>
            </a:r>
            <a:endParaRPr lang="ru-RU" sz="15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215409" y="500436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Animations: Basic Motion Path Effect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50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fade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09101 -0.04537 L 0.125 -0.16667 L 0.15794 -0.04537 L 0.24896 3.7037E-7 L 0.15794 0.04537 L 0.125 0.16667 L 0.09101 0.04537 L 1.66667E-6 3.7037E-7 Z " pathEditMode="relative" rAng="0" ptsTypes="AAAAAAAAA">
                                      <p:cBhvr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2903 0.1213 L 0.125 0.1213 L 0.04805 0.19607 L 0.07695 0.31736 L 1.66667E-6 0.24259 L -0.07695 0.31736 L -0.04805 0.19607 L -0.125 0.1213 L -0.02904 0.1213 L 1.66667E-6 -2.22222E-6 Z " pathEditMode="relative" rAng="0" ptsTypes="AAAAAAAAAAA">
                                      <p:cBhvr>
                                        <p:cTn id="2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1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3581 0.08264 L 0.10794 0.08264 L 0.072 0.16667 L 0.10794 0.24931 L 0.03581 0.24931 L 1.66667E-6 0.33334 L -0.03594 0.24931 L -0.10794 0.24931 L -0.07201 0.16667 L -0.10794 0.08264 L -0.03594 0.08264 L 1.66667E-6 -3.33333E-6 Z " pathEditMode="relative" rAng="0" ptsTypes="AAAAAAAAAAAAA">
                                      <p:cBhvr>
                                        <p:cTn id="4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7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0.05195 4.07407E-6 L 0.08906 -0.04931 L 0.125 4.07407E-6 L 0.17695 4.07407E-6 L 0.17695 0.06944 L 0.21302 0.11875 L 0.17695 0.16666 L 0.17695 0.23611 L 0.125 0.23611 L 0.08906 0.28402 L 0.05195 0.23611 L 1.66667E-6 0.23611 L 1.66667E-6 0.16666 L -0.03698 0.11875 L 1.66667E-6 0.06944 L 1.66667E-6 4.07407E-6 Z " pathEditMode="relative" rAng="0" ptsTypes="AAAAAAAAAAAAAAAAA">
                                      <p:cBhvr>
                                        <p:cTn id="5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50"/>
                            </p:stCondLst>
                            <p:childTnLst>
                              <p:par>
                                <p:cTn id="56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C 0.06901 2.96296E-6 0.125 0.07477 0.125 0.16666 C 0.125 0.25856 0.06901 0.33333 1.66667E-6 0.33333 C -0.06901 0.33333 -0.125 0.25856 -0.125 0.16666 C -0.125 0.07477 -0.06901 2.96296E-6 1.66667E-6 2.96296E-6 Z " pathEditMode="relative" rAng="0" ptsTypes="AAAAA">
                                      <p:cBhvr>
                                        <p:cTn id="6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250"/>
                            </p:stCondLst>
                            <p:childTnLst>
                              <p:par>
                                <p:cTn id="70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6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347 C -0.01406 -0.00833 -0.02904 -0.01204 -0.04388 -0.01204 C -0.11406 -0.01204 -0.16888 0.04282 -0.16888 0.10972 C -0.16888 0.17546 -0.11406 0.22963 -0.04388 0.22963 C -0.02904 0.22963 -0.01406 0.22662 1.66667E-6 0.22176 C -0.04701 0.2044 -0.08008 0.16088 -0.08008 0.10972 C -0.08008 0.05741 -0.04701 0.01412 1.66667E-6 -0.00347 Z " pathEditMode="relative" rAng="0" ptsTypes="AAAAAAA">
                                      <p:cBhvr>
                                        <p:cTn id="8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750"/>
                            </p:stCondLst>
                            <p:childTnLst>
                              <p:par>
                                <p:cTn id="8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125 -0.11204 L 0.25 3.7037E-7 L 0.125 0.11204 L 4.16667E-7 3.7037E-7 Z " pathEditMode="relative" rAng="0" ptsTypes="AAAAA">
                                      <p:cBhvr>
                                        <p:cTn id="9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250"/>
                            </p:stCondLst>
                            <p:childTnLst>
                              <p:par>
                                <p:cTn id="98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9" presetID="1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0.125 0.28797 L -0.125 0.28797 L 4.16667E-7 -2.22222E-6 Z " pathEditMode="relative" rAng="0" ptsTypes="AAAA">
                                      <p:cBhvr>
                                        <p:cTn id="1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750"/>
                            </p:stCondLst>
                            <p:childTnLst>
                              <p:par>
                                <p:cTn id="112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3" presetID="1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C 0.02995 -0.05069 0.075 -0.08264 0.125 -0.08264 C 0.175 -0.08264 0.22005 -0.05069 0.25 -3.33333E-6 C 0.22005 0.0507 0.175 0.08264 0.125 0.08264 C 0.075 0.08264 0.02995 0.0507 4.16667E-7 -3.33333E-6 Z " pathEditMode="relative" rAng="0" ptsTypes="AAAAA">
                                      <p:cBhvr>
                                        <p:cTn id="1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26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7" presetID="9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0.01198 -0.02408 0.03294 -0.05857 0.05794 -0.05857 C 0.09505 -0.05857 0.125 -0.02269 0.125 0.02268 C 0.125 0.03726 0.122 0.05069 0.11602 0.06273 C 0.11706 0.06273 4.16667E-7 0.24259 4.16667E-7 0.24398 C 4.16667E-7 0.24259 -0.11706 0.06273 -0.11602 0.06273 C -0.12201 0.05069 -0.125 0.03726 -0.125 0.02268 C -0.125 -0.02269 -0.09505 -0.05857 -0.05703 -0.05857 C -0.03294 -0.05857 -0.01198 -0.02408 4.16667E-7 4.07407E-6 Z " pathEditMode="relative" rAng="0" ptsTypes="AAAAAAAAA">
                                      <p:cBhvr>
                                        <p:cTn id="13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750"/>
                            </p:stCondLst>
                            <p:childTnLst>
                              <p:par>
                                <p:cTn id="140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1" presetID="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0.00277 L 0.12122 0.00277 L 0.18424 0.14815 L 0.12122 0.29213 L -0.00378 0.29213 L -0.0668 0.14815 L -0.00378 0.00277 Z " pathEditMode="relative" rAng="0" ptsTypes="AAAAAAA">
                                      <p:cBhvr>
                                        <p:cTn id="15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7250"/>
                            </p:stCondLst>
                            <p:childTnLst>
                              <p:par>
                                <p:cTn id="15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5" presetID="1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07292 -0.09769 L 0.17708 -0.09769 L 0.25 3.7037E-7 L 0.25 0.13981 L 0.17708 0.23843 L 0.07292 0.23843 L 4.16667E-7 0.13981 L 4.16667E-7 3.7037E-7 Z " pathEditMode="relative" rAng="0" ptsTypes="AAAAAAAAA">
                                      <p:cBhvr>
                                        <p:cTn id="16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8750"/>
                            </p:stCondLst>
                            <p:childTnLst>
                              <p:par>
                                <p:cTn id="168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9" presetID="1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0.178 3.7037E-7 L 0.25 0.16134 L 0.07201 0.16134 L -2.08333E-7 3.7037E-7 Z " pathEditMode="relative" rAng="0" ptsTypes="AAAAA">
                                      <p:cBhvr>
                                        <p:cTn id="18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250"/>
                            </p:stCondLst>
                            <p:childTnLst>
                              <p:par>
                                <p:cTn id="182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3" presetID="15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0.125 0.1213 L 0.07695 0.31736 L -0.07695 0.31736 L -0.125 0.1213 L -2.08333E-7 -2.22222E-6 Z " pathEditMode="relative" rAng="0" ptsTypes="AAAAAA">
                                      <p:cBhvr>
                                        <p:cTn id="19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1750"/>
                            </p:stCondLst>
                            <p:childTnLst>
                              <p:par>
                                <p:cTn id="196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7" presetID="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2.08333E-7 -0.19606 L 0.25 -3.33333E-6 L -2.08333E-7 -3.33333E-6 Z " pathEditMode="relative" rAng="0" ptsTypes="AAAA">
                                      <p:cBhvr>
                                        <p:cTn id="20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3250"/>
                            </p:stCondLst>
                            <p:childTnLst>
                              <p:par>
                                <p:cTn id="210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3500"/>
                            </p:stCondLst>
                            <p:childTnLst>
                              <p:par>
                                <p:cTn id="221" presetID="7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24648 4.07407E-6 L 0.24648 0.33333 L -2.08333E-7 0.33333 L -2.08333E-7 4.07407E-6 Z " pathEditMode="relative" rAng="0" ptsTypes="AAAAA">
                                      <p:cBhvr>
                                        <p:cTn id="22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4750"/>
                            </p:stCondLst>
                            <p:childTnLst>
                              <p:par>
                                <p:cTn id="22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35" presetID="18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C 0.00104 0.04537 0.01094 0.08657 0.028 0.11342 C 0.028 0.11458 0.05495 0.15069 0.05495 0.1493 C 0.07005 0.16944 0.07904 0.19722 0.07904 0.22662 C 0.07904 0.28541 0.04401 0.33194 -2.08333E-7 0.33333 C -0.04401 0.33194 -0.07904 0.28541 -0.07904 0.22662 C -0.07904 0.19722 -0.07005 0.16944 -0.05495 0.1493 C -0.05495 0.15069 -0.02799 0.11458 -0.02799 0.11342 C -0.01094 0.08657 -0.00104 0.04537 -2.08333E-7 2.96296E-6 Z " pathEditMode="relative" rAng="0" ptsTypes="AAAAAAAAA">
                                      <p:cBhvr>
                                        <p:cTn id="23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6250"/>
                            </p:stCondLst>
                            <p:childTnLst>
                              <p:par>
                                <p:cTn id="238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9" presetID="8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0.16706 3.7037E-7 L 0.21003 0.20347 L -0.03997 0.20347 L -2.08333E-7 3.7037E-7 Z " pathEditMode="relative" rAng="0" ptsTypes="AAAAA">
                                      <p:cBhvr>
                                        <p:cTn id="25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3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7750"/>
                            </p:stCondLst>
                            <p:childTnLst>
                              <p:par>
                                <p:cTn id="252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18" grpId="0" animBg="1"/>
      <p:bldP spid="18" grpId="1" animBg="1"/>
      <p:bldP spid="18" grpId="2" animBg="1"/>
      <p:bldP spid="17" grpId="0" animBg="1"/>
      <p:bldP spid="17" grpId="1" animBg="1"/>
      <p:bldP spid="17" grpId="2" animBg="1"/>
      <p:bldP spid="16" grpId="0" animBg="1"/>
      <p:bldP spid="16" grpId="1" animBg="1"/>
      <p:bldP spid="16" grpId="2" animBg="1"/>
      <p:bldP spid="15" grpId="0" animBg="1"/>
      <p:bldP spid="15" grpId="1" animBg="1"/>
      <p:bldP spid="15" grpId="2" animBg="1"/>
      <p:bldP spid="14" grpId="0" animBg="1"/>
      <p:bldP spid="14" grpId="1" animBg="1"/>
      <p:bldP spid="14" grpId="2" animBg="1"/>
      <p:bldP spid="13" grpId="0" animBg="1"/>
      <p:bldP spid="13" grpId="1" animBg="1"/>
      <p:bldP spid="13" grpId="2" animBg="1"/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10" grpId="0" animBg="1"/>
      <p:bldP spid="10" grpId="1" animBg="1"/>
      <p:bldP spid="10" grpId="2" animBg="1"/>
      <p:bldP spid="9" grpId="0" animBg="1"/>
      <p:bldP spid="9" grpId="1" animBg="1"/>
      <p:bldP spid="9" grpId="2" animBg="1"/>
      <p:bldP spid="8" grpId="0" animBg="1"/>
      <p:bldP spid="8" grpId="1" animBg="1"/>
      <p:bldP spid="8" grpId="2" animBg="1"/>
      <p:bldP spid="7" grpId="0" animBg="1"/>
      <p:bldP spid="7" grpId="1" animBg="1"/>
      <p:bldP spid="7" grpId="2" animBg="1"/>
      <p:bldP spid="6" grpId="0" animBg="1"/>
      <p:bldP spid="6" grpId="1" animBg="1"/>
      <p:bldP spid="6" grpId="2" animBg="1"/>
      <p:bldP spid="5" grpId="0" animBg="1"/>
      <p:bldP spid="5" grpId="1" animBg="1"/>
      <p:bldP spid="5" grpId="2" animBg="1"/>
      <p:bldP spid="3" grpId="0" animBg="1"/>
      <p:bldP spid="3" grpId="1" animBg="1"/>
      <p:bldP spid="3" grpId="2" animBg="1"/>
      <p:bldP spid="2" grpId="0" animBg="1"/>
      <p:bldP spid="2" grpId="1" animBg="1"/>
      <p:bldP spid="2" grpId="2" animBg="1"/>
      <p:bldP spid="4" grpId="0" animBg="1"/>
      <p:bldP spid="4" grpId="1" animBg="1"/>
      <p:bldP spid="4" grpId="2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"/>
          <p:cNvSpPr/>
          <p:nvPr/>
        </p:nvSpPr>
        <p:spPr>
          <a:xfrm>
            <a:off x="7177088" y="44190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Zigzag</a:t>
            </a:r>
            <a:endParaRPr lang="ru-RU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Прямоугольник 3"/>
          <p:cNvSpPr/>
          <p:nvPr/>
        </p:nvSpPr>
        <p:spPr>
          <a:xfrm>
            <a:off x="7177088" y="38475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</a:t>
            </a:r>
            <a:endParaRPr lang="ru-RU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Прямоугольник 3"/>
          <p:cNvSpPr/>
          <p:nvPr/>
        </p:nvSpPr>
        <p:spPr>
          <a:xfrm>
            <a:off x="7177088" y="32760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</a:t>
            </a:r>
            <a:endParaRPr lang="ru-RU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Прямоугольник 3"/>
          <p:cNvSpPr/>
          <p:nvPr/>
        </p:nvSpPr>
        <p:spPr>
          <a:xfrm>
            <a:off x="7177088" y="27045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Turn Up Right</a:t>
            </a:r>
            <a:endParaRPr lang="ru-RU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Прямоугольник 3"/>
          <p:cNvSpPr/>
          <p:nvPr/>
        </p:nvSpPr>
        <p:spPr>
          <a:xfrm>
            <a:off x="7177088" y="2134642"/>
            <a:ext cx="1655763" cy="468312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Turn Up</a:t>
            </a:r>
            <a:endParaRPr lang="ru-RU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Прямоугольник 3"/>
          <p:cNvSpPr/>
          <p:nvPr/>
        </p:nvSpPr>
        <p:spPr>
          <a:xfrm>
            <a:off x="7177088" y="1556792"/>
            <a:ext cx="1655763" cy="468312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Turn Down Right</a:t>
            </a:r>
            <a:endParaRPr lang="ru-RU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Прямоугольник 3"/>
          <p:cNvSpPr/>
          <p:nvPr/>
        </p:nvSpPr>
        <p:spPr>
          <a:xfrm>
            <a:off x="5232398" y="5562057"/>
            <a:ext cx="1655762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Turn Down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Прямоугольник 3"/>
          <p:cNvSpPr/>
          <p:nvPr/>
        </p:nvSpPr>
        <p:spPr>
          <a:xfrm>
            <a:off x="5232398" y="4990557"/>
            <a:ext cx="1655762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Stairs Down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Прямоугольник 3"/>
          <p:cNvSpPr/>
          <p:nvPr/>
        </p:nvSpPr>
        <p:spPr>
          <a:xfrm>
            <a:off x="5232398" y="4419057"/>
            <a:ext cx="1655762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Прямоугольник 3"/>
          <p:cNvSpPr/>
          <p:nvPr/>
        </p:nvSpPr>
        <p:spPr>
          <a:xfrm>
            <a:off x="5232398" y="3847557"/>
            <a:ext cx="1655762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Spiral Right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Прямоугольник 3"/>
          <p:cNvSpPr/>
          <p:nvPr/>
        </p:nvSpPr>
        <p:spPr>
          <a:xfrm>
            <a:off x="5232398" y="3276057"/>
            <a:ext cx="1655762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Spiral Left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Прямоугольник 3"/>
          <p:cNvSpPr/>
          <p:nvPr/>
        </p:nvSpPr>
        <p:spPr>
          <a:xfrm>
            <a:off x="5232398" y="2704557"/>
            <a:ext cx="1655762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Sine Wave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Прямоугольник 3"/>
          <p:cNvSpPr/>
          <p:nvPr/>
        </p:nvSpPr>
        <p:spPr>
          <a:xfrm>
            <a:off x="5232398" y="2134642"/>
            <a:ext cx="1655762" cy="468312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Curve 2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Прямоугольник 3"/>
          <p:cNvSpPr/>
          <p:nvPr/>
        </p:nvSpPr>
        <p:spPr>
          <a:xfrm>
            <a:off x="5232398" y="1556792"/>
            <a:ext cx="1655762" cy="468312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Curve 1</a:t>
            </a:r>
            <a:endParaRPr lang="ru-RU" sz="14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Прямоугольник 3"/>
          <p:cNvSpPr/>
          <p:nvPr/>
        </p:nvSpPr>
        <p:spPr>
          <a:xfrm>
            <a:off x="3249840" y="55620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Прямоугольник 3"/>
          <p:cNvSpPr/>
          <p:nvPr/>
        </p:nvSpPr>
        <p:spPr>
          <a:xfrm>
            <a:off x="3249840" y="49905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Left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Прямоугольник 3"/>
          <p:cNvSpPr/>
          <p:nvPr/>
        </p:nvSpPr>
        <p:spPr>
          <a:xfrm>
            <a:off x="3249840" y="44190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Heartbeat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Прямоугольник 3"/>
          <p:cNvSpPr/>
          <p:nvPr/>
        </p:nvSpPr>
        <p:spPr>
          <a:xfrm>
            <a:off x="3249840" y="38475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Funnel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Прямоугольник 3"/>
          <p:cNvSpPr/>
          <p:nvPr/>
        </p:nvSpPr>
        <p:spPr>
          <a:xfrm>
            <a:off x="3249840" y="32760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Прямоугольник 3"/>
          <p:cNvSpPr/>
          <p:nvPr/>
        </p:nvSpPr>
        <p:spPr>
          <a:xfrm>
            <a:off x="3249840" y="27045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Diagonal Up Right</a:t>
            </a:r>
            <a:endParaRPr lang="ru-RU" sz="13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Прямоугольник 3"/>
          <p:cNvSpPr/>
          <p:nvPr/>
        </p:nvSpPr>
        <p:spPr>
          <a:xfrm>
            <a:off x="3249840" y="2134642"/>
            <a:ext cx="1655763" cy="468312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Diagonal Down Right</a:t>
            </a:r>
            <a:endParaRPr lang="ru-RU" sz="13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Прямоугольник 3"/>
          <p:cNvSpPr/>
          <p:nvPr/>
        </p:nvSpPr>
        <p:spPr>
          <a:xfrm>
            <a:off x="3259315" y="1556794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Decaying Wave</a:t>
            </a:r>
            <a:endParaRPr lang="ru-RU" sz="1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Прямоугольник 3"/>
          <p:cNvSpPr/>
          <p:nvPr/>
        </p:nvSpPr>
        <p:spPr>
          <a:xfrm>
            <a:off x="1271588" y="55620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Curvy Right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1271588" y="49905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Curvy Left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Прямоугольник 3"/>
          <p:cNvSpPr/>
          <p:nvPr/>
        </p:nvSpPr>
        <p:spPr>
          <a:xfrm>
            <a:off x="1271588" y="44190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Bounce Right</a:t>
            </a:r>
            <a:endParaRPr lang="ru-RU" sz="15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Прямоугольник 3"/>
          <p:cNvSpPr/>
          <p:nvPr/>
        </p:nvSpPr>
        <p:spPr>
          <a:xfrm>
            <a:off x="1271588" y="38475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Bounce Left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Прямоугольник 3"/>
          <p:cNvSpPr/>
          <p:nvPr/>
        </p:nvSpPr>
        <p:spPr>
          <a:xfrm>
            <a:off x="1271588" y="32760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 Up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Прямоугольник 3"/>
          <p:cNvSpPr/>
          <p:nvPr/>
        </p:nvSpPr>
        <p:spPr>
          <a:xfrm>
            <a:off x="1271588" y="2704557"/>
            <a:ext cx="1655763" cy="468313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 Right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Прямоугольник 3"/>
          <p:cNvSpPr/>
          <p:nvPr/>
        </p:nvSpPr>
        <p:spPr>
          <a:xfrm>
            <a:off x="1271588" y="2134642"/>
            <a:ext cx="1655763" cy="468312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 Left</a:t>
            </a:r>
            <a:endParaRPr lang="ru-RU" sz="15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71588" y="1556792"/>
            <a:ext cx="1655763" cy="468312"/>
          </a:xfrm>
          <a:prstGeom prst="round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Arc Down</a:t>
            </a:r>
            <a:endParaRPr lang="ru-RU" sz="1400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219200" y="476672"/>
            <a:ext cx="10972800" cy="1143000"/>
          </a:xfrm>
        </p:spPr>
        <p:txBody>
          <a:bodyPr/>
          <a:lstStyle/>
          <a:p>
            <a:pPr algn="l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Animations: Line &amp; Curve Motion Paths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077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6000">
        <p:fade/>
      </p:transition>
    </mc:Choice>
    <mc:Fallback xmlns="">
      <p:transition spd="slow" advClick="0" advTm="4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0.0582 0.05648 C 0.0707 0.06945 0.08906 0.07662 0.1082 0.07662 C 0.13007 0.07662 0.14739 0.06945 0.15976 0.05648 L 0.21875 -1.11111E-6 " pathEditMode="relative" rAng="0" ptsTypes="AAA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51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-0.03998 0.0669 C -0.04896 0.08102 -0.05404 0.10208 -0.05404 0.12407 C -0.05404 0.14907 -0.04896 0.16898 -0.03998 0.1831 L 4.58333E-6 0.25 " pathEditMode="relative" rAng="0" ptsTypes="AAAAA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50"/>
                            </p:stCondLst>
                            <p:childTnLst>
                              <p:par>
                                <p:cTn id="31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58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3997 0.0669 C 0.04895 0.08102 0.05403 0.10209 0.05403 0.12408 C 0.05403 0.14908 0.04895 0.16898 0.03997 0.1831 L 4.58333E-6 0.25 " pathEditMode="relative" rAng="0" ptsTypes="AAAAA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450"/>
                            </p:stCondLst>
                            <p:childTnLst>
                              <p:par>
                                <p:cTn id="44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4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L 0.06705 -0.04005 C 0.08112 -0.04908 0.10208 -0.05394 0.12395 -0.05394 C 0.14895 -0.05394 0.16888 -0.04908 0.18294 -0.04005 L 0.25 4.44444E-6 " pathEditMode="relative" rAng="0" ptsTypes="AAAAA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6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850"/>
                            </p:stCondLst>
                            <p:childTnLst>
                              <p:par>
                                <p:cTn id="57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1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185 C -0.00326 -0.01158 -0.01524 -0.0213 -0.01928 -0.0213 C -0.04467 -0.0213 -0.07032 0.13148 -0.07032 0.28426 C -0.07032 0.20717 -0.08347 0.13148 -0.09597 0.13148 C -0.10873 0.13148 -0.12123 0.20833 -0.12123 0.28426 C -0.12123 0.24606 -0.12761 0.20717 -0.13399 0.20717 C -0.1405 0.20717 -0.14727 0.24514 -0.14727 0.28426 C -0.14727 0.26458 -0.1504 0.24606 -0.15352 0.24606 C -0.15678 0.24606 -0.16042 0.26574 -0.16042 0.28426 C -0.16042 0.2743 -0.16185 0.26458 -0.16342 0.26458 C -0.1642 0.26458 -0.16654 0.2743 -0.16654 0.28426 C -0.16654 0.27917 -0.16732 0.2743 -0.16823 0.2743 C -0.16823 0.27315 -0.16993 0.27917 -0.16993 0.28426 C -0.16993 0.28171 -0.16993 0.27917 -0.17084 0.27917 C -0.17084 0.28055 -0.17175 0.28171 -0.17175 0.28426 C -0.17175 0.28287 -0.17175 0.28171 -0.17175 0.28055 C -0.17253 0.28055 -0.17253 0.28171 -0.17253 0.2831 C -0.17344 0.2831 -0.17344 0.28171 -0.17344 0.28055 C -0.17409 0.28055 -0.17409 0.28171 -0.17409 0.2831 " pathEditMode="relative" rAng="0" ptsTypes="AAAAAAAAAAAAAAAAAAA">
                                      <p:cBhvr>
                                        <p:cTn id="6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750"/>
                            </p:stCondLst>
                            <p:childTnLst>
                              <p:par>
                                <p:cTn id="7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900"/>
                            </p:stCondLst>
                            <p:childTnLst>
                              <p:par>
                                <p:cTn id="76" presetID="5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C 0.00416 -0.00926 0.01914 -0.01852 0.02434 -0.01852 C 0.05729 -0.01852 0.09127 0.12824 0.09127 0.27523 C 0.09127 0.20093 0.1082 0.12824 0.12434 0.12824 C 0.14114 0.12824 0.15729 0.20209 0.15729 0.27523 C 0.15729 0.23843 0.16575 0.20093 0.17434 0.20093 C 0.18281 0.20093 0.19114 0.23727 0.19114 0.27523 C 0.19114 0.25625 0.19544 0.23843 0.1996 0.23843 C 0.20403 0.23843 0.2082 0.25718 0.2082 0.27523 C 0.2082 0.26551 0.21041 0.25625 0.2125 0.25625 C 0.21354 0.25625 0.21666 0.26551 0.21666 0.27523 C 0.21666 0.27014 0.2177 0.26551 0.21888 0.26551 C 0.21888 0.26667 0.22122 0.27014 0.22122 0.27523 C 0.22122 0.27246 0.22122 0.27014 0.22226 0.27014 C 0.22226 0.27153 0.2233 0.27269 0.2233 0.27523 C 0.2233 0.27361 0.2233 0.27246 0.2233 0.27153 C 0.22447 0.27153 0.22447 0.27269 0.22447 0.27384 C 0.22552 0.27384 0.22552 0.27269 0.22552 0.27153 C 0.22669 0.27153 0.22669 0.27269 0.22669 0.27384 " pathEditMode="relative" rAng="0" ptsTypes="AAAAAAAAAAAAAAAAAAA">
                                      <p:cBhvr>
                                        <p:cTn id="7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4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650"/>
                            </p:stCondLst>
                            <p:childTnLst>
                              <p:par>
                                <p:cTn id="83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800"/>
                            </p:stCondLst>
                            <p:childTnLst>
                              <p:par>
                                <p:cTn id="89" presetID="48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C 0.00794 0.0081 0.01705 0.01597 0.02096 0.02592 C 0.025 0.03703 0.02708 0.05 0.02903 0.06296 C 0.03112 0.07592 0.02903 0.08703 0.02708 0.09907 C 0.025 0.10995 0.022 0.12199 0.01497 0.13194 C 0.00898 0.14189 -0.00105 0.15 -0.01198 0.15601 C -0.02201 0.16203 -0.03399 0.16597 -0.04597 0.16805 C -0.05795 0.1699 -0.06993 0.1699 -0.08112 0.16805 C -0.0931 0.16597 -0.10404 0.16111 -0.11303 0.153 C -0.12201 0.14606 -0.13008 0.13703 -0.13399 0.12592 C -0.13907 0.11597 -0.14102 0.10208 -0.14102 0.09097 C -0.14206 0.08009 -0.14102 0.06689 -0.13594 0.05601 C -0.13112 0.04606 -0.12201 0.03796 -0.11003 0.03402 C -0.09792 0.03101 -0.08594 0.03495 -0.078 0.04189 C -0.07097 0.04907 -0.06602 0.05995 -0.06498 0.07291 C -0.06498 0.08611 -0.06602 0.09791 -0.07097 0.1081 C -0.07605 0.11805 -0.075 0.1199 -0.09493 0.1331 C -0.11303 0.14699 -0.13112 0.14305 -0.14206 0.14398 C -0.153 0.14398 -0.16198 0.14004 -0.17292 0.13611 C -0.18477 0.13101 -0.19493 0.12199 -0.20209 0.11388 C -0.20899 0.10601 -0.21198 0.09606 -0.21602 0.08009 C -0.21888 0.06388 -0.21888 0.05601 -0.21888 0.04398 C -0.21888 0.03194 -0.21888 0.0199 -0.21888 0.0081 " pathEditMode="relative" rAng="0" ptsTypes="AAAAAAAAAAAAAAAAAAAAAAA">
                                      <p:cBhvr>
                                        <p:cTn id="9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3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50"/>
                            </p:stCondLst>
                            <p:childTnLst>
                              <p:par>
                                <p:cTn id="96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7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9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0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2" presetID="6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C -0.00795 0.00671 -0.01706 0.01389 -0.02097 0.02268 C -0.025 0.03241 -0.02709 0.04398 -0.02904 0.05532 C -0.03112 0.0669 -0.02904 0.07639 -0.02709 0.0868 C -0.025 0.09676 -0.02201 0.10741 -0.01498 0.11597 C -0.00899 0.125 0.00104 0.13194 0.01197 0.1375 C 0.022 0.14259 0.03398 0.14606 0.04596 0.14792 C 0.05794 0.14977 0.06992 0.14977 0.08112 0.14792 C 0.09309 0.14606 0.10403 0.14167 0.11302 0.13449 C 0.122 0.12847 0.13007 0.1206 0.13398 0.11088 C 0.13906 0.10208 0.14101 0.08981 0.14101 0.08009 C 0.14205 0.07037 0.14101 0.0588 0.13593 0.0493 C 0.13112 0.04028 0.122 0.03333 0.11002 0.02963 C 0.09791 0.02731 0.08593 0.03079 0.07799 0.0368 C 0.07096 0.04282 0.06601 0.05278 0.06497 0.06389 C 0.06497 0.07546 0.06601 0.08611 0.07096 0.09491 C 0.07604 0.1037 0.075 0.10555 0.09492 0.1169 C 0.11302 0.1294 0.13112 0.12592 0.14205 0.12662 C 0.15299 0.12662 0.16197 0.12315 0.17291 0.11967 C 0.18502 0.11528 0.19492 0.10741 0.20208 0.10023 C 0.20898 0.09329 0.21197 0.08449 0.21601 0.07037 C 0.21888 0.05625 0.21888 0.0493 0.21888 0.03842 C 0.21888 0.02801 0.21888 0.01736 0.21888 0.00671 " pathEditMode="relative" rAng="0" ptsTypes="AAAAAAAAAAAAAAAAAAAAAAA">
                                      <p:cBhvr>
                                        <p:cTn id="10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950"/>
                            </p:stCondLst>
                            <p:childTnLst>
                              <p:par>
                                <p:cTn id="109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3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100"/>
                            </p:stCondLst>
                            <p:childTnLst>
                              <p:par>
                                <p:cTn id="115" presetID="6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023 C -0.00261 0.0706 -0.00847 0.16945 -0.03008 0.16806 C -0.06146 0.16806 -0.06368 -0.16273 -0.10105 -0.16389 C -0.13464 -0.16389 -0.11667 0.12523 -0.14896 0.12408 C -0.18269 0.12408 -0.16459 -0.08542 -0.20065 -0.08542 C -0.23295 -0.08542 -0.21511 0.05602 -0.24375 0.05602 C -0.27149 0.05602 -0.25717 -0.05208 -0.2823 -0.05208 C -0.29675 -0.05208 -0.29779 -0.02268 -0.29896 -0.00023 " pathEditMode="relative" rAng="0" ptsTypes="AAAAAAAA">
                                      <p:cBhvr>
                                        <p:cTn id="1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100"/>
                            </p:stCondLst>
                            <p:childTnLst>
                              <p:par>
                                <p:cTn id="1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350"/>
                            </p:stCondLst>
                            <p:childTnLst>
                              <p:par>
                                <p:cTn id="122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6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8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25001 0.33333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750"/>
                            </p:stCondLst>
                            <p:childTnLst>
                              <p:par>
                                <p:cTn id="13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7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900"/>
                            </p:stCondLst>
                            <p:childTnLst>
                              <p:par>
                                <p:cTn id="141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25001 -0.33333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6900"/>
                            </p:stCondLst>
                            <p:childTnLst>
                              <p:par>
                                <p:cTn id="1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7150"/>
                            </p:stCondLst>
                            <p:childTnLst>
                              <p:par>
                                <p:cTn id="148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1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2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7300"/>
                            </p:stCondLst>
                            <p:childTnLst>
                              <p:par>
                                <p:cTn id="1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0.33333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8300"/>
                            </p:stCondLst>
                            <p:childTnLst>
                              <p:par>
                                <p:cTn id="1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8550"/>
                            </p:stCondLst>
                            <p:childTnLst>
                              <p:par>
                                <p:cTn id="161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2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3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4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5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8700"/>
                            </p:stCondLst>
                            <p:childTnLst>
                              <p:par>
                                <p:cTn id="167" presetID="5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C -0.00104 0.03333 0.06003 0.06273 0.13698 0.06389 C 0.19792 0.06667 0.24792 0.05069 0.24896 0.03055 C 0.24896 0.01065 0.20001 -0.0081 0.13803 -0.00926 C 0.10691 -0.00926 0.07904 -0.00671 0.05899 1.11111E-6 C 0.03008 0.00926 0.01303 0.02407 0.01303 0.04143 C 0.01303 0.05069 0.0181 0.05995 0.02709 0.06805 C 0.04792 0.08542 0.08907 0.09722 0.13594 0.09861 C 0.19102 0.10139 0.23594 0.08657 0.23594 0.06944 C 0.23698 0.05069 0.19206 0.03472 0.13698 0.03194 C 0.10899 0.03194 0.08399 0.03472 0.06498 0.04005 C 0.03998 0.0493 0.02396 0.06389 0.02396 0.0787 C 0.02396 0.08657 0.02904 0.09467 0.03698 0.10278 C 0.05612 0.11736 0.09206 0.1294 0.13503 0.13055 C 0.18503 0.13194 0.22501 0.11875 0.22501 0.10278 C 0.22605 0.08657 0.18594 0.07199 0.13594 0.0706 C 0.11094 0.06944 0.08803 0.07199 0.07097 0.07731 C 0.04792 0.08542 0.03503 0.09722 0.03503 0.11204 C 0.03503 0.11875 0.03907 0.12662 0.04597 0.13333 C 0.06303 0.14676 0.09597 0.15741 0.13399 0.15856 C 0.17904 0.15856 0.21498 0.14792 0.21498 0.13333 C 0.21498 0.11875 0.18008 0.10532 0.13503 0.10393 C 0.11303 0.10393 0.09206 0.10671 0.07709 0.11065 C 0.05612 0.11736 0.04389 0.1294 0.0431 0.14143 C 0.0431 0.14792 0.04792 0.15463 0.05404 0.15995 C 0.06889 0.17338 0.09896 0.18264 0.13295 0.18264 C 0.17292 0.18403 0.20612 0.17477 0.20612 0.16134 C 0.20691 0.14792 0.17396 0.13611 0.13399 0.13472 C 0.11407 0.13472 0.09493 0.13611 0.08191 0.14143 C 0.06303 0.14676 0.05209 0.15741 0.05209 0.16805 C 0.05209 0.17477 0.05508 0.18009 0.06094 0.18542 C 0.07501 0.19722 0.10105 0.20532 0.13191 0.20671 C 0.16889 0.20671 0.19792 0.19861 0.19792 0.18657 C 0.19896 0.17477 0.16993 0.16389 0.13295 0.16273 C 0.11498 0.16273 0.09896 0.16389 0.08698 0.16805 C 0.06993 0.17338 0.06003 0.18264 0.06003 0.19329 C 0.06003 0.19861 0.06303 0.20278 0.0681 0.2081 C 0.08008 0.21875 0.10404 0.22523 0.13191 0.22662 C 0.16498 0.22801 0.19102 0.21991 0.19102 0.2081 C 0.19102 0.19861 0.16602 0.18796 0.13295 0.18796 C 0.11602 0.18657 0.10105 0.18935 0.08998 0.1919 C 0.07501 0.19722 0.06602 0.20532 0.06602 0.21458 C 0.06602 0.21991 0.06889 0.22407 0.07396 0.22801 C 0.08503 0.23727 0.10691 0.24398 0.13112 0.24537 C 0.16094 0.24676 0.18503 0.23866 0.18503 0.2294 C 0.18503 0.21875 0.16094 0.21065 0.13191 0.20926 C 0.1181 0.20926 0.10404 0.21065 0.09389 0.21458 C 0.08008 0.21875 0.07201 0.22523 0.07201 0.23472 C 0.07201 0.23866 0.07501 0.24259 0.07904 0.24676 C 0.08907 0.25463 0.10795 0.26134 0.13112 0.26134 C 0.15691 0.26273 0.17904 0.25602 0.17904 0.24676 C 0.17904 0.23866 0.15795 0.23055 0.13112 0.23055 C 0.11889 0.2294 0.10612 0.23055 0.09701 0.23333 C 0.08503 0.23866 0.078 0.24537 0.078 0.25208 C 0.078 0.25602 0.08008 0.25995 0.08399 0.26273 C 0.0931 0.2706 0.11003 0.27592 0.13112 0.27731 C 0.15508 0.27731 0.17396 0.2706 0.17396 0.26389 C 0.17396 0.25602 0.15508 0.24792 0.13112 0.24792 C 0.11889 0.24792 0.10795 0.2493 0.10105 0.25208 C 0.08907 0.25463 0.08295 0.26134 0.08295 0.26805 C 0.08295 0.2706 0.08503 0.27477 0.08803 0.27731 C 0.09597 0.28542 0.11198 0.28935 0.13008 0.29074 C 0.15209 0.29074 0.16889 0.28542 0.16889 0.2787 C 0.16889 0.2706 0.15209 0.26528 0.13112 0.26389 C 0.11993 0.26389 0.11003 0.26528 0.103 0.26805 C 0.0931 0.2706 0.08698 0.27592 0.08698 0.28264 C 0.08698 0.28542 0.08907 0.28796 0.09206 0.29074 " pathEditMode="relative" rAng="0" ptsTypes="AAAAAAAAAAAAAAAAAAAAAAAAAAAAAAAAAAAAAAAAAAAAAAAAAAAAAAAAAAAAAAAAAAA">
                                      <p:cBhvr>
                                        <p:cTn id="16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200"/>
                            </p:stCondLst>
                            <p:childTnLst>
                              <p:par>
                                <p:cTn id="1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450"/>
                            </p:stCondLst>
                            <p:childTnLst>
                              <p:par>
                                <p:cTn id="174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5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7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8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600"/>
                            </p:stCondLst>
                            <p:childTnLst>
                              <p:par>
                                <p:cTn id="180" presetID="4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1706 -2.22222E-6 C 0.02501 -2.22222E-6 0.03399 -0.01875 0.04206 -0.02129 C 0.04792 -0.02129 0.05899 -0.00393 0.06407 -0.00393 C 0.07097 -0.00393 0.078 -0.00926 0.09102 -0.00926 L 0.10001 -0.21597 L 0.11003 0.03334 L 0.12201 -2.22222E-6 L 0.13191 -0.00926 L 0.15612 -0.00139 C 0.16706 -0.00532 0.17605 -0.02268 0.18698 -0.0294 C 0.19102 -0.03055 0.20001 -0.03194 0.20612 -0.0294 C 0.21198 -0.02662 0.21706 -0.0081 0.21889 -0.00671 C 0.22201 -0.00139 0.22904 -0.00671 0.23295 -0.00393 L 0.23907 -2.22222E-6 L 0.25001 -2.22222E-6 " pathEditMode="relative" rAng="0" ptsTypes="AAAAAAAAAAAAAAAA">
                                      <p:cBhvr>
                                        <p:cTn id="18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2100"/>
                            </p:stCondLst>
                            <p:childTnLst>
                              <p:par>
                                <p:cTn id="1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2350"/>
                            </p:stCondLst>
                            <p:childTnLst>
                              <p:par>
                                <p:cTn id="187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8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9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0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1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2500"/>
                            </p:stCondLst>
                            <p:childTnLst>
                              <p:par>
                                <p:cTn id="19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25 4.44444E-6 " pathEditMode="relative" rAng="0" ptsTypes="AA">
                                      <p:cBhvr>
                                        <p:cTn id="1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3500"/>
                            </p:stCondLst>
                            <p:childTnLst>
                              <p:par>
                                <p:cTn id="1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3750"/>
                            </p:stCondLst>
                            <p:childTnLst>
                              <p:par>
                                <p:cTn id="20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2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4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3900"/>
                            </p:stCondLst>
                            <p:childTnLst>
                              <p:par>
                                <p:cTn id="20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5001 1.11111E-6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49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150"/>
                            </p:stCondLst>
                            <p:childTnLst>
                              <p:par>
                                <p:cTn id="213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4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5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6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7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5300"/>
                            </p:stCondLst>
                            <p:childTnLst>
                              <p:par>
                                <p:cTn id="219" presetID="5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C 4.79167E-6 -0.04676 0.02799 -0.08264 0.06197 -0.08264 C 0.097 -0.08264 0.125 -0.04676 0.125 -1.11111E-6 C 0.125 0.04676 0.15299 0.08264 0.18802 0.08264 C 0.222 0.08264 0.25 0.04676 0.25 -1.11111E-6 " pathEditMode="relative" rAng="0" ptsTypes="AAAAA">
                                      <p:cBhvr>
                                        <p:cTn id="2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6300"/>
                            </p:stCondLst>
                            <p:childTnLst>
                              <p:par>
                                <p:cTn id="2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6550"/>
                            </p:stCondLst>
                            <p:childTnLst>
                              <p:par>
                                <p:cTn id="226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7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8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9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0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6700"/>
                            </p:stCondLst>
                            <p:childTnLst>
                              <p:par>
                                <p:cTn id="232" presetID="3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C 4.79167E-6 0.04676 0.02799 0.08264 0.06197 0.08264 C 0.097 0.08264 0.125 0.04676 0.125 -3.7037E-7 C 0.125 -0.04676 0.15299 -0.08264 0.18802 -0.08264 C 0.222 -0.08264 0.25 -0.04676 0.25 -3.7037E-7 " pathEditMode="relative" rAng="0" ptsTypes="AAAAA">
                                      <p:cBhvr>
                                        <p:cTn id="2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7700"/>
                            </p:stCondLst>
                            <p:childTnLst>
                              <p:par>
                                <p:cTn id="2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7950"/>
                            </p:stCondLst>
                            <p:childTnLst>
                              <p:par>
                                <p:cTn id="239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0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3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8100"/>
                            </p:stCondLst>
                            <p:childTnLst>
                              <p:par>
                                <p:cTn id="245" presetID="4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C 0.00299 -0.02523 0.0069 -0.0493 0.01497 -0.0493 C 0.02395 -0.0493 0.02708 -0.02523 0.03007 -2.22222E-6 C 0.03398 0.02801 0.03697 0.05602 0.047 0.05602 C 0.05612 0.05602 0.05898 0.02801 0.06302 -2.22222E-6 C 0.06497 -0.02523 0.06888 -0.0493 0.07799 -0.0493 C 0.08593 -0.0493 0.08997 -0.02523 0.09309 -2.22222E-6 C 0.09596 0.02801 0.1 0.05602 0.10898 0.05602 C 0.11809 0.05602 0.125 -2.22222E-6 0.125 0.00023 C 0.12799 -0.02523 0.13112 -0.0493 0.13997 -0.0493 C 0.14895 -0.0493 0.15208 -0.02523 0.15507 -2.22222E-6 C 0.15898 0.02801 0.16197 0.05602 0.172 0.05602 C 0.18112 0.05602 0.18398 0.02801 0.18697 -2.22222E-6 C 0.19101 -0.02523 0.19388 -0.0493 0.20299 -0.0493 C 0.21093 -0.0493 0.21497 -0.02523 0.21809 -2.22222E-6 C 0.22096 0.02801 0.225 0.05602 0.23398 0.05602 C 0.24309 0.05602 0.24596 0.02801 0.25 -2.22222E-6 " pathEditMode="relative" rAng="0" ptsTypes="AAAAAAAAAAAAAAAAA">
                                      <p:cBhvr>
                                        <p:cTn id="2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9100"/>
                            </p:stCondLst>
                            <p:childTnLst>
                              <p:par>
                                <p:cTn id="2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9350"/>
                            </p:stCondLst>
                            <p:childTnLst>
                              <p:par>
                                <p:cTn id="252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3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5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6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9500"/>
                            </p:stCondLst>
                            <p:childTnLst>
                              <p:par>
                                <p:cTn id="258" presetID="5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C 0.00403 -0.08936 -0.04597 -0.16667 -0.11303 -0.172 C -0.17709 -0.17871 -0.23698 -0.11875 -0.24102 -0.03195 C -0.24597 0.04791 -0.20404 0.12268 -0.14388 0.128 C -0.08907 0.13194 -0.03698 0.08263 -0.03295 0.0081 C -0.02904 -0.05996 -0.06407 -0.12408 -0.11498 -0.1294 C -0.16198 -0.13334 -0.20612 -0.0919 -0.20899 -0.0294 C -0.21198 0.02662 -0.18399 0.08125 -0.14206 0.08402 C -0.10404 0.08796 -0.0681 0.05601 -0.06498 0.00532 C -0.06303 -0.04005 -0.08399 -0.08403 -0.11706 -0.08658 C -0.14597 -0.08936 -0.175 -0.06528 -0.17709 -0.02662 C -0.17904 0.00671 -0.16407 0.03865 -0.13998 0.04143 C -0.11993 0.04398 -0.09896 0.02939 -0.09792 0.00277 C -0.09597 -0.01875 -0.10404 -0.04144 -0.11888 -0.04399 C -0.13112 -0.04399 -0.1431 -0.03866 -0.14493 -0.02408 C -0.14597 -0.01459 -0.14388 -0.00533 -0.13803 -0.00139 C -0.13503 4.44444E-6 -0.13295 4.44444E-6 -0.13008 -0.00139 " pathEditMode="relative" rAng="0" ptsTypes="AAAAAAAAAAAAAAAAA">
                                      <p:cBhvr>
                                        <p:cTn id="25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1000"/>
                            </p:stCondLst>
                            <p:childTnLst>
                              <p:par>
                                <p:cTn id="2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250"/>
                            </p:stCondLst>
                            <p:childTnLst>
                              <p:par>
                                <p:cTn id="26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6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8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9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31400"/>
                            </p:stCondLst>
                            <p:childTnLst>
                              <p:par>
                                <p:cTn id="271" presetID="4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C -0.00404 -0.08935 0.04596 -0.16667 0.11302 -0.17199 C 0.17708 -0.1787 0.23697 -0.11875 0.24101 -0.03195 C 0.24596 0.04792 0.20403 0.12268 0.14388 0.12801 C 0.08906 0.13194 0.03697 0.08264 0.03294 0.0081 C 0.02903 -0.05995 0.06406 -0.12408 0.11497 -0.1294 C 0.16197 -0.13333 0.20612 -0.0919 0.20898 -0.0294 C 0.21197 0.02662 0.18398 0.08125 0.14205 0.08403 C 0.10403 0.08796 0.06809 0.05602 0.06497 0.00532 C 0.06302 -0.04005 0.08398 -0.08403 0.11705 -0.08658 C 0.14596 -0.08935 0.175 -0.06528 0.17708 -0.02662 C 0.17903 0.00671 0.16406 0.03866 0.13997 0.04143 C 0.11992 0.04398 0.09895 0.0294 0.09791 0.00278 C 0.09596 -0.01875 0.10403 -0.04144 0.11888 -0.04398 C 0.13112 -0.04398 0.14309 -0.03866 0.14492 -0.02408 C 0.14596 -0.01458 0.14388 -0.00533 0.13802 -0.00139 C 0.13502 1.11111E-6 0.13294 1.11111E-6 0.13007 -0.00139 " pathEditMode="relative" rAng="0" ptsTypes="AAAAAAAAAAAAAAAAA">
                                      <p:cBhvr>
                                        <p:cTn id="27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57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32900"/>
                            </p:stCondLst>
                            <p:childTnLst>
                              <p:par>
                                <p:cTn id="2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33150"/>
                            </p:stCondLst>
                            <p:childTnLst>
                              <p:par>
                                <p:cTn id="278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9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0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1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2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33300"/>
                            </p:stCondLst>
                            <p:childTnLst>
                              <p:par>
                                <p:cTn id="284" presetID="5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C -0.06602 0.0081 -0.11498 0.02801 -0.11498 0.04398 C -0.11498 0.05857 -0.06706 0.06945 -0.003 0.06945 C 0.06093 0.06945 0.11497 0.05857 0.11497 0.04398 C 0.11497 0.02801 0.05898 0.02408 -0.00508 0.03472 C -0.0681 0.04676 -0.11498 0.06667 -0.11498 0.08125 C -0.11498 0.09607 -0.06602 0.1081 -0.003 0.1081 C 0.06093 0.1081 0.11497 0.09607 0.11497 0.08125 C 0.11497 0.06667 0.05898 0.06273 -0.00404 0.07338 C -0.0681 0.08403 -0.11498 0.10394 -0.11498 0.11875 C -0.11498 0.13472 -0.06602 0.14676 -0.00209 0.14676 C 0.06093 0.14676 0.11497 0.13472 0.11497 0.11875 C 0.11497 0.10533 0.05898 0.10139 -0.00404 0.11065 C -0.06706 0.1213 -0.11498 0.14259 -0.11498 0.15741 C -0.11498 0.17199 -0.06498 0.18403 -0.00209 0.18403 C 0.06302 0.18403 0.11497 0.17199 0.11497 0.15741 C 0.11497 0.14259 0.06002 0.13866 -0.003 0.14931 C -0.06602 0.15996 -0.11498 0.18009 -0.11498 0.19468 C -0.11498 0.21065 -0.06498 0.2213 -0.00105 0.2213 C 0.06302 0.2213 0.11497 0.20926 0.11497 0.19468 C 0.11497 0.18009 0.06002 0.17593 -0.003 0.18658 C -0.06602 0.19722 -0.11498 0.21875 -0.11498 0.23195 C -0.11498 0.24676 -0.06407 0.25857 -0.00105 0.25857 C 0.06302 0.25857 0.11497 0.24676 0.11497 0.23195 C 0.11497 0.21875 0.06093 0.21459 -0.003 0.22408 C -0.06602 0.23472 -0.11498 0.25602 -0.11498 0.2706 C -0.11498 0.28403 -0.06407 0.29722 4.79167E-6 0.29722 C 0.06406 0.29722 0.11497 0.28542 0.11497 0.2706 C 0.11497 0.25602 0.06093 0.25209 -0.00209 0.26273 C -0.06498 0.27338 -0.11602 0.29329 -0.11498 0.3081 C -0.11407 0.32269 -0.06407 0.33334 4.79167E-6 0.33334 C 0.06406 0.33334 0.11497 0.3213 0.11497 0.30672 C 0.11497 0.29329 0.06302 0.28935 4.79167E-6 0.30139 " pathEditMode="relative" rAng="0" ptsTypes="AAAAAAAAAAAAAAAAAAAAAAAAAAAAAAAAA">
                                      <p:cBhvr>
                                        <p:cTn id="28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35300"/>
                            </p:stCondLst>
                            <p:childTnLst>
                              <p:par>
                                <p:cTn id="2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35550"/>
                            </p:stCondLst>
                            <p:childTnLst>
                              <p:par>
                                <p:cTn id="291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2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3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4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5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5700"/>
                            </p:stCondLst>
                            <p:childTnLst>
                              <p:par>
                                <p:cTn id="297" presetID="6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0.03593 4.44444E-6 L 0.03593 0.03333 L 0.07187 0.03333 L 0.07187 0.06666 L 0.10781 0.06666 L 0.10781 0.1 L 0.14375 0.1 L 0.14375 0.13356 L 0.17968 0.13356 L 0.17968 0.16689 L 0.21562 0.16689 L 0.21562 0.20023 L 0.25156 0.20023 L 0.25156 0.23379 " pathEditMode="relative" rAng="0" ptsTypes="AAAAAAAAAAAAAAA">
                                      <p:cBhvr>
                                        <p:cTn id="2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36700"/>
                            </p:stCondLst>
                            <p:childTnLst>
                              <p:par>
                                <p:cTn id="3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36950"/>
                            </p:stCondLst>
                            <p:childTnLst>
                              <p:par>
                                <p:cTn id="304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5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6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37100"/>
                            </p:stCondLst>
                            <p:childTnLst>
                              <p:par>
                                <p:cTn id="310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125 1.11111E-6 C 0.18112 1.11111E-6 0.25 0.04143 0.25 0.07523 L 0.25 0.15046 " pathEditMode="relative" rAng="0" ptsTypes="AAAA">
                                      <p:cBhvr>
                                        <p:cTn id="3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8100"/>
                            </p:stCondLst>
                            <p:childTnLst>
                              <p:par>
                                <p:cTn id="3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8350"/>
                            </p:stCondLst>
                            <p:childTnLst>
                              <p:par>
                                <p:cTn id="317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8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9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0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1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38500"/>
                            </p:stCondLst>
                            <p:childTnLst>
                              <p:par>
                                <p:cTn id="323" presetID="3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-3.75E-6 0.16759 C -3.75E-6 0.24283 0.03373 0.33542 0.06107 0.33542 L 0.12227 0.33542 " pathEditMode="relative" rAng="0" ptsTypes="AAAA">
                                      <p:cBhvr>
                                        <p:cTn id="3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39500"/>
                            </p:stCondLst>
                            <p:childTnLst>
                              <p:par>
                                <p:cTn id="3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39750"/>
                            </p:stCondLst>
                            <p:childTnLst>
                              <p:par>
                                <p:cTn id="33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1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2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3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4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39900"/>
                            </p:stCondLst>
                            <p:childTnLst>
                              <p:par>
                                <p:cTn id="336" presetID="4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0.06107 -3.7037E-7 C 0.08842 -3.7037E-7 0.12227 -0.06991 0.12227 -0.12639 L 0.12227 -0.25278 " pathEditMode="relative" rAng="0" ptsTypes="AAAA">
                                      <p:cBhvr>
                                        <p:cTn id="3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0900"/>
                            </p:stCondLst>
                            <p:childTnLst>
                              <p:par>
                                <p:cTn id="3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41150"/>
                            </p:stCondLst>
                            <p:childTnLst>
                              <p:par>
                                <p:cTn id="343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4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5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6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7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1300"/>
                            </p:stCondLst>
                            <p:childTnLst>
                              <p:par>
                                <p:cTn id="349" presetID="5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3.75E-6 -0.16805 C -3.75E-6 -0.24328 0.03373 -0.33588 0.06107 -0.33588 L 0.12227 -0.33588 " pathEditMode="relative" rAng="0" ptsTypes="AAAA">
                                      <p:cBhvr>
                                        <p:cTn id="3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42300"/>
                            </p:stCondLst>
                            <p:childTnLst>
                              <p:par>
                                <p:cTn id="3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42550"/>
                            </p:stCondLst>
                            <p:childTnLst>
                              <p:par>
                                <p:cTn id="356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7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8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9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0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42700"/>
                            </p:stCondLst>
                            <p:childTnLst>
                              <p:par>
                                <p:cTn id="362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-0.33334 " pathEditMode="relative" rAng="0" ptsTypes="AA">
                                      <p:cBhvr>
                                        <p:cTn id="3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43700"/>
                            </p:stCondLst>
                            <p:childTnLst>
                              <p:par>
                                <p:cTn id="3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3950"/>
                            </p:stCondLst>
                            <p:childTnLst>
                              <p:par>
                                <p:cTn id="369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0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1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2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3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44100"/>
                            </p:stCondLst>
                            <p:childTnLst>
                              <p:par>
                                <p:cTn id="375" presetID="4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1.11111E-6 C -0.00104 0.06296 -0.0069 0.1081 -0.01289 0.1081 C -0.01875 0.1081 -0.02395 0.06296 -0.02565 1.11111E-6 C -0.02825 0.06296 -0.03333 0.1081 -0.03945 0.1081 C -0.04531 0.1081 -0.05052 0.06296 -0.05208 1.11111E-6 C -0.05468 0.06296 -0.05989 0.1081 -0.06575 0.1081 C -0.07187 0.1081 -0.07773 0.06296 -0.07955 1.11111E-6 C -0.08125 0.06296 -0.08645 0.1081 -0.09323 0.1081 C -0.0983 0.1081 -0.10416 0.06296 -0.10586 1.11111E-6 C -0.10781 0.06296 -0.11367 0.1081 -0.11966 0.1081 C -0.12552 0.1081 -0.13073 0.06296 -0.13242 1.11111E-6 C -0.13502 0.06296 -0.1401 0.1081 -0.14622 0.1081 C -0.15208 0.1081 -0.15729 0.06296 -0.15989 1.11111E-6 C -0.16145 0.06296 -0.16666 0.1081 -0.17252 0.1081 C -0.17864 0.1081 -0.1845 0.06296 -0.18632 1.11111E-6 C -0.18802 0.06296 -0.19323 0.1081 -0.2 0.1081 C -0.20586 0.1081 -0.21093 0.06296 -0.21263 1.11111E-6 " pathEditMode="relative" rAng="0" ptsTypes="AAAAAAAAAAAAAAAAA">
                                      <p:cBhvr>
                                        <p:cTn id="37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45600"/>
                            </p:stCondLst>
                            <p:childTnLst>
                              <p:par>
                                <p:cTn id="3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45850"/>
                            </p:stCondLst>
                            <p:childTnLst>
                              <p:par>
                                <p:cTn id="382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3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4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5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6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46000"/>
                            </p:stCondLst>
                            <p:childTnLst>
                              <p:par>
                                <p:cTn id="388" presetID="38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-2.22222E-6 L -0.01289 0.09908 L -0.02565 -2.22222E-6 L -0.03945 0.09908 L -0.05312 -2.22222E-6 L -0.06575 0.09908 L -0.07955 -2.22222E-6 L -0.09231 0.09908 L -0.10586 -2.22222E-6 L -0.11966 0.09908 L -0.13242 -2.22222E-6 L -0.14622 0.09908 L -0.15885 -2.22222E-6 L -0.17252 0.09908 L -0.18632 -2.22222E-6 L -0.19908 0.09908 L -0.21263 -2.22222E-6 " pathEditMode="relative" rAng="0" ptsTypes="AAAAAAAAAAAAAAAAA">
                                      <p:cBhvr>
                                        <p:cTn id="38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47500"/>
                            </p:stCondLst>
                            <p:childTnLst>
                              <p:par>
                                <p:cTn id="3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0" grpId="0" animBg="1"/>
      <p:bldP spid="30" grpId="1" animBg="1"/>
      <p:bldP spid="29" grpId="0" animBg="1"/>
      <p:bldP spid="29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5" grpId="0" animBg="1"/>
      <p:bldP spid="25" grpId="1" animBg="1"/>
      <p:bldP spid="24" grpId="0" animBg="1"/>
      <p:bldP spid="24" grpId="1" animBg="1"/>
      <p:bldP spid="23" grpId="0" animBg="1"/>
      <p:bldP spid="23" grpId="1" animBg="1"/>
      <p:bldP spid="22" grpId="0" animBg="1"/>
      <p:bldP spid="22" grpId="1" animBg="1"/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18" grpId="0" animBg="1"/>
      <p:bldP spid="18" grpId="1" animBg="1"/>
      <p:bldP spid="17" grpId="0" animBg="1"/>
      <p:bldP spid="17" grpId="1" animBg="1"/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5" grpId="0" animBg="1"/>
      <p:bldP spid="5" grpId="1" animBg="1"/>
      <p:bldP spid="3" grpId="1" animBg="1"/>
      <p:bldP spid="3" grpId="2" animBg="1"/>
      <p:bldP spid="2" grpId="1" animBg="1"/>
      <p:bldP spid="2" grpId="2" animBg="1"/>
      <p:bldP spid="4" grpId="0" animBg="1"/>
      <p:bldP spid="4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3"/>
          <p:cNvSpPr/>
          <p:nvPr/>
        </p:nvSpPr>
        <p:spPr>
          <a:xfrm>
            <a:off x="6739309" y="3770819"/>
            <a:ext cx="1655763" cy="46831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Vertical Figure 8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Прямоугольник 3"/>
          <p:cNvSpPr/>
          <p:nvPr/>
        </p:nvSpPr>
        <p:spPr>
          <a:xfrm>
            <a:off x="6739309" y="1844824"/>
            <a:ext cx="1655763" cy="468312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Plus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Прямоугольник 3"/>
          <p:cNvSpPr/>
          <p:nvPr/>
        </p:nvSpPr>
        <p:spPr>
          <a:xfrm>
            <a:off x="4916736" y="3770819"/>
            <a:ext cx="1655762" cy="46831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Peanut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Прямоугольник 3"/>
          <p:cNvSpPr/>
          <p:nvPr/>
        </p:nvSpPr>
        <p:spPr>
          <a:xfrm>
            <a:off x="4916736" y="3135171"/>
            <a:ext cx="1655762" cy="468312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Neutron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Прямоугольник 3"/>
          <p:cNvSpPr/>
          <p:nvPr/>
        </p:nvSpPr>
        <p:spPr>
          <a:xfrm>
            <a:off x="4916736" y="2486822"/>
            <a:ext cx="1655762" cy="46831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Loop de Loop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Прямоугольник 3"/>
          <p:cNvSpPr/>
          <p:nvPr/>
        </p:nvSpPr>
        <p:spPr>
          <a:xfrm>
            <a:off x="6739309" y="3135171"/>
            <a:ext cx="1655763" cy="468312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Swoosh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Прямоугольник 3"/>
          <p:cNvSpPr/>
          <p:nvPr/>
        </p:nvSpPr>
        <p:spPr>
          <a:xfrm>
            <a:off x="6739309" y="2486822"/>
            <a:ext cx="1655763" cy="46831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Pointy Star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Прямоугольник 3"/>
          <p:cNvSpPr/>
          <p:nvPr/>
        </p:nvSpPr>
        <p:spPr>
          <a:xfrm>
            <a:off x="4916736" y="1844824"/>
            <a:ext cx="1655762" cy="468312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Inverter Triangle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Прямоугольник 3"/>
          <p:cNvSpPr/>
          <p:nvPr/>
        </p:nvSpPr>
        <p:spPr>
          <a:xfrm>
            <a:off x="3094162" y="3770819"/>
            <a:ext cx="1655763" cy="46831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Inverter Square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3094162" y="3135171"/>
            <a:ext cx="1655763" cy="468312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Horizontal Figure 8</a:t>
            </a:r>
            <a:endParaRPr lang="ru-RU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Прямоугольник 3"/>
          <p:cNvSpPr/>
          <p:nvPr/>
        </p:nvSpPr>
        <p:spPr>
          <a:xfrm>
            <a:off x="3094162" y="2486822"/>
            <a:ext cx="1655763" cy="46831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8 Four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Прямоугольник 3"/>
          <p:cNvSpPr/>
          <p:nvPr/>
        </p:nvSpPr>
        <p:spPr>
          <a:xfrm>
            <a:off x="3094162" y="1844824"/>
            <a:ext cx="1655763" cy="468312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Curvy Star</a:t>
            </a:r>
            <a:endParaRPr lang="ru-RU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Прямоугольник 3"/>
          <p:cNvSpPr/>
          <p:nvPr/>
        </p:nvSpPr>
        <p:spPr>
          <a:xfrm>
            <a:off x="1271588" y="3770819"/>
            <a:ext cx="1655763" cy="46831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Curved X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Прямоугольник 3"/>
          <p:cNvSpPr/>
          <p:nvPr/>
        </p:nvSpPr>
        <p:spPr>
          <a:xfrm>
            <a:off x="1271588" y="3128821"/>
            <a:ext cx="1655763" cy="468312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Curved Square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Прямоугольник 3"/>
          <p:cNvSpPr/>
          <p:nvPr/>
        </p:nvSpPr>
        <p:spPr>
          <a:xfrm>
            <a:off x="1271588" y="2486822"/>
            <a:ext cx="1655763" cy="468313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Buzz Saw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271588" y="1844824"/>
            <a:ext cx="1655763" cy="468312"/>
          </a:xfrm>
          <a:prstGeom prst="roundRect">
            <a:avLst/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Bean</a:t>
            </a:r>
            <a:endParaRPr lang="ru-R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216951" y="478884"/>
            <a:ext cx="10972800" cy="1143000"/>
          </a:xfrm>
        </p:spPr>
        <p:txBody>
          <a:bodyPr/>
          <a:lstStyle/>
          <a:p>
            <a:pPr algn="l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Animations: Special Motion Paths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81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8000">
        <p:fade/>
      </p:transition>
    </mc:Choice>
    <mc:Fallback xmlns="">
      <p:transition spd="slow" advClick="0" advTm="3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C 0.00208 -0.00394 0.01197 -0.04537 0.03697 -0.04259 C 0.075 -0.03866 0.08997 -0.00926 0.125 -0.03866 C 0.147 -0.05602 0.17291 -0.1 0.19205 -0.09861 C 0.23502 -0.09722 0.24388 -0.05208 0.24388 -0.01065 C 0.24492 0.04792 0.18906 0.09722 0.12096 0.10278 C 0.05208 0.10671 -0.00508 0.04398 4.58333E-6 7.40741E-7 Z " pathEditMode="relative" rAng="0" ptsTypes="A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C -0.02201 -0.02269 -0.03295 -0.06134 -0.02709 -0.1 C -0.02396 -0.11343 -0.01993 -0.12662 -0.01407 -0.13727 C -0.01003 -0.10671 0.00403 -0.0787 0.025 -0.06134 C 0.025 -0.09861 0.04101 -0.13472 0.06809 -0.1507 C 0.07708 -0.15741 0.08697 -0.15995 0.097 -0.16134 C 0.0819 -0.13866 0.07395 -0.10671 0.07708 -0.07338 C 0.09895 -0.09722 0.13007 -0.10278 0.1569 -0.08542 C 0.16601 -0.08009 0.175 -0.0706 0.18112 -0.06134 C 0.15794 -0.06389 0.13398 -0.05208 0.11705 -0.02801 C 0.14388 -0.01991 0.16705 0.0081 0.17395 0.04676 C 0.17604 0.05995 0.17604 0.07338 0.17395 0.08657 C 0.16093 0.06134 0.13906 0.04398 0.11497 0.04143 C 0.12708 0.07477 0.12395 0.11597 0.10612 0.14676 C 0.09895 0.15741 0.09101 0.16667 0.0819 0.17199 C 0.08906 0.14259 0.08502 0.10926 0.072 0.08264 C 0.06002 0.11597 0.03398 0.13866 0.00403 0.13866 C -0.00691 0.13866 -0.01706 0.13611 -0.02605 0.13055 C -0.00404 0.11991 0.01302 0.09468 0.02096 0.06389 C -0.00691 0.07199 -0.03594 0.05995 -0.05508 0.0294 C -0.06198 0.01736 -0.06602 0.00532 -0.06888 -0.0081 C -0.04896 0.00926 -0.02292 0.01204 4.58333E-6 7.40741E-7 Z " pathEditMode="relative" rAng="0" ptsTypes="AAAAAAAAAAAAAAAAAAAA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0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C 4.58333E-6 -0.04259 0.04492 -0.075 0.07695 -0.075 L 0.19205 -0.07732 C 0.22395 -0.07732 0.25 -0.04259 0.25 2.22222E-6 L 0.25 0.17592 C 0.25 0.21875 0.22395 0.25463 0.19205 0.25463 L 0.05794 0.25463 C 0.02604 0.25463 4.58333E-6 0.21875 4.58333E-6 0.17592 L 4.58333E-6 2.22222E-6 Z " pathEditMode="relative" rAng="0" ptsTypes="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00"/>
                            </p:stCondLst>
                            <p:childTnLst>
                              <p:par>
                                <p:cTn id="4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21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C 0.00612 0.0081 0.01093 0.01458 0.01497 0.02268 C 0.01979 0.01458 0.02395 0.0081 0.03007 3.7037E-6 C 0.06484 -0.04676 0.1069 -0.06667 0.12395 -0.04537 C 0.13997 -0.02269 0.125 0.03333 0.08997 0.08009 C 0.08385 0.08657 0.07903 0.09328 0.07291 0.1 C 0.07903 0.10532 0.08385 0.11203 0.08997 0.1199 C 0.125 0.16666 0.13997 0.22268 0.12395 0.24398 C 0.1069 0.26666 0.06484 0.24676 0.03007 0.2 C 0.02395 0.19189 0.01979 0.18541 0.01497 0.17731 C 0.01093 0.18541 0.00612 0.19189 4.58333E-6 0.2 C -0.03516 0.24676 -0.07709 0.26666 -0.09388 0.24398 C -0.11003 0.22268 -0.09493 0.16666 -0.06003 0.1199 C -0.05404 0.11203 -0.04896 0.10532 -0.0431 0.1 C -0.04896 0.09328 -0.05404 0.08657 -0.06003 0.08009 C -0.09493 0.03333 -0.11003 -0.02269 -0.09388 -0.04537 C -0.07709 -0.06667 -0.03516 -0.04676 4.58333E-6 3.7037E-6 Z " pathEditMode="relative" rAng="0" ptsTypes="AAAAAAAAAAAAAAA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0"/>
                            </p:stCondLst>
                            <p:childTnLst>
                              <p:par>
                                <p:cTn id="59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0"/>
                            </p:stCondLst>
                            <p:childTnLst>
                              <p:par>
                                <p:cTn id="6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00"/>
                            </p:stCondLst>
                            <p:childTnLst>
                              <p:par>
                                <p:cTn id="71" presetID="2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C 0.07201 0.07731 0.1 0.20278 0.07709 0.31736 C -0.01497 0.31065 -0.09309 0.23055 -0.125 0.1213 C -0.047 0.05324 0.05105 0.05741 0.125 0.1213 C 0.09206 0.23727 0.01094 0.31065 -0.07708 0.31736 C -0.10104 0.19722 -0.06809 0.07477 -4.58333E-6 7.40741E-7 Z " pathEditMode="relative" rAng="0" ptsTypes="AAAA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500"/>
                            </p:stCondLst>
                            <p:childTnLst>
                              <p:par>
                                <p:cTn id="7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750"/>
                            </p:stCondLst>
                            <p:childTnLst>
                              <p:par>
                                <p:cTn id="8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0"/>
                            </p:stCondLst>
                            <p:childTnLst>
                              <p:par>
                                <p:cTn id="86" presetID="28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C 0.01706 7.40741E-7 0.03112 0.01875 0.03112 0.04143 C 0.03112 0.06528 0.01706 0.08403 -4.58333E-6 0.08403 C -0.01705 0.08403 -0.03112 0.10278 -0.03112 0.12523 C -0.03112 0.14792 -0.01705 0.16667 -4.58333E-6 0.16667 C 0.01706 0.16667 0.03112 0.18542 0.03112 0.2081 C 0.03112 0.23055 0.01706 0.2493 -4.58333E-6 0.2493 C -0.01705 0.2493 -0.03112 0.26805 -0.03112 0.2919 C -0.03112 0.31458 -0.01705 0.33333 -4.58333E-6 0.33333 C 0.01706 0.33333 0.03112 0.31458 0.03112 0.2919 C 0.03112 0.26805 0.01706 0.2493 -4.58333E-6 0.2493 C -0.01705 0.2493 -0.03112 0.23055 -0.03112 0.2081 C -0.03112 0.18542 -0.01705 0.16667 -4.58333E-6 0.16667 C 0.01706 0.16667 0.03112 0.14792 0.03112 0.12523 C 0.03112 0.10278 0.01706 0.08403 -4.58333E-6 0.08403 C -0.01705 0.08403 -0.03112 0.06528 -0.03112 0.04143 C -0.03112 0.01875 -0.01705 7.40741E-7 -4.58333E-6 7.40741E-7 Z " pathEditMode="relative" rAng="0" ptsTypes="AAAAAAAAAAAAAAAAA">
                                      <p:cBhvr>
                                        <p:cTn id="8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9000"/>
                            </p:stCondLst>
                            <p:childTnLst>
                              <p:par>
                                <p:cTn id="89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9250"/>
                            </p:stCondLst>
                            <p:childTnLst>
                              <p:par>
                                <p:cTn id="9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1" presetID="2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C -4.58333E-6 0.04399 0.02709 0.0801 0.06003 0.0801 C 0.09896 0.0801 0.11303 0.04005 0.11888 0.01598 L 0.125 -0.01597 C 0.13112 -0.04004 0.14597 -0.08009 0.18998 -0.08009 C 0.2181 -0.08009 0.25 -0.04398 0.25 -3.7037E-6 C 0.25 0.04399 0.2181 0.0801 0.18998 0.0801 C 0.14597 0.0801 0.13112 0.04005 0.125 0.01598 L 0.11888 -0.01597 C 0.11303 -0.04004 0.09896 -0.08009 0.06003 -0.08009 C 0.02709 -0.08009 -4.58333E-6 -0.04398 -4.58333E-6 -3.7037E-6 Z " pathEditMode="relative" rAng="0" ptsTypes="AAAAAAAAAAA">
                                      <p:cBhvr>
                                        <p:cTn id="10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0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750"/>
                            </p:stCondLst>
                            <p:childTnLst>
                              <p:par>
                                <p:cTn id="11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6" presetID="3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C 0.00404 -0.00533 0.01003 -0.00811 0.01498 -0.00811 C 0.02201 -0.00811 0.02904 -0.00394 0.03295 0.00277 C 0.05 0.02939 0.06303 0.08796 0.06303 0.1574 C 0.06303 0.15764 0.06303 0.15856 0.06303 0.15879 C 0.06303 0.15856 0.06303 0.15995 0.06303 0.16018 C 0.06303 0.22939 0.05 0.28935 0.03295 0.31597 C 0.02904 0.32129 0.02201 0.32523 0.01498 0.32523 C 0.01003 0.32523 0.00404 0.32268 -4.58333E-6 0.31736 C -0.00403 0.31203 -0.00612 0.30532 -0.00612 0.29722 C -0.00612 0.28796 -0.00299 0.28009 0.00209 0.27476 C 0.02201 0.25069 0.06602 0.23333 0.1181 0.23333 C 0.1181 0.23356 0.11888 0.23333 0.11888 0.23356 C 0.11888 0.23333 0.11993 0.23333 0.11993 0.23356 C 0.17201 0.23333 0.21706 0.25069 0.23698 0.27476 C 0.24102 0.28009 0.24388 0.28796 0.24388 0.29722 C 0.24388 0.30532 0.24206 0.31203 0.23803 0.31736 C 0.23399 0.32268 0.22904 0.32523 0.22292 0.32523 C 0.21602 0.32523 0.21003 0.32129 0.20612 0.31597 C 0.18803 0.28935 0.175 0.22939 0.175 0.15995 C 0.175 0.16018 0.175 0.15856 0.175 0.15879 C 0.175 0.15856 0.175 0.1574 0.175 0.15764 C 0.175 0.08796 0.18803 0.02939 0.20612 0.00139 C 0.21003 -0.00394 0.21602 -0.00811 0.22292 -0.00811 C 0.22904 -0.00811 0.23399 -0.00533 0.23803 3.7037E-6 C 0.24206 0.00532 0.24388 0.01342 0.24388 0.0199 C 0.24388 0.02939 0.24102 0.03726 0.23698 0.04398 C 0.21706 0.06666 0.17201 0.08402 0.11993 0.08402 C 0.11993 0.08426 0.11993 0.08402 0.11888 0.08402 C 0.11888 0.08426 0.1181 0.08402 0.1181 0.08426 C 0.06602 0.08402 0.02201 0.06666 0.00209 0.04398 C -0.00299 0.03726 -0.00612 0.02939 -0.00612 0.0199 C -0.00612 0.01342 -0.00403 0.00532 -4.58333E-6 3.7037E-6 Z " pathEditMode="relative" rAng="0" ptsTypes="AAAAAAAAAAAAAAAAAAAAAAAAAAAAAAAAA">
                                      <p:cBhvr>
                                        <p:cTn id="1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88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9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250"/>
                            </p:stCondLst>
                            <p:childTnLst>
                              <p:par>
                                <p:cTn id="12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4500"/>
                            </p:stCondLst>
                            <p:childTnLst>
                              <p:par>
                                <p:cTn id="131" presetID="3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C 0.01498 0.03194 0.03698 0.06528 0.05508 0.0787 C 0.0819 0.1 0.10795 0.1081 0.11302 0.09722 C 0.11706 0.08657 0.09896 0.05995 0.07201 0.03866 C 0.05404 0.02523 0.02097 0.01597 -0.00794 0.01458 C -0.03593 0.01597 -0.06992 0.02523 -0.08802 0.03866 C -0.11497 0.05995 -0.13294 0.08657 -0.12799 0.09722 C -0.12291 0.1081 -0.097 0.1 -0.07096 0.0787 C -0.05299 0.06528 -0.03007 0.03194 -0.01601 7.40741E-7 C -0.00104 -0.03333 0.00899 -0.07732 0.00899 -0.10532 C 0.00899 -0.14792 0.00209 -0.18125 -0.00794 -0.18125 C -0.01705 -0.18125 -0.025 -0.14792 -0.025 -0.10532 C -0.025 -0.07732 -0.01406 -0.03333 -3.75E-6 7.40741E-7 Z " pathEditMode="relative" rAng="0" ptsTypes="AAAAAAAAAAAAA">
                                      <p:cBhvr>
                                        <p:cTn id="1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6500"/>
                            </p:stCondLst>
                            <p:childTnLst>
                              <p:par>
                                <p:cTn id="13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6750"/>
                            </p:stCondLst>
                            <p:childTnLst>
                              <p:par>
                                <p:cTn id="14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6" presetID="2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C 0.02292 0.00139 0.04206 0.01204 0.05209 0.02801 L 0.075 0.06528 C 0.08008 0.07338 0.08802 0.07731 0.09792 0.07731 C 0.11198 0.07731 0.12396 0.06667 0.125 0.05069 C 0.12396 0.03727 0.11198 0.02523 0.09792 0.02523 C 0.08802 0.02523 0.08008 0.03055 0.075 0.03727 L 0.05209 0.07477 C 0.04206 0.09074 0.02292 0.10139 -3.75E-6 0.10278 C -0.02291 0.10139 -0.04205 0.09074 -0.05208 0.07477 L -0.075 0.03727 C -0.08007 0.03055 -0.08802 0.02523 -0.09791 0.02523 C -0.11198 0.02523 -0.12395 0.03727 -0.125 0.05069 C -0.12395 0.06667 -0.11198 0.07731 -0.09791 0.07731 C -0.08802 0.07731 -0.08007 0.07338 -0.075 0.06528 L -0.05208 0.02801 C -0.04205 0.01204 -0.02291 0.00139 -3.75E-6 7.40741E-7 Z " pathEditMode="relative" rAng="0" ptsTypes="AAAAAAAAAAAAAAAAA">
                                      <p:cBhvr>
                                        <p:cTn id="1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49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9250"/>
                            </p:stCondLst>
                            <p:childTnLst>
                              <p:par>
                                <p:cTn id="15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9500"/>
                            </p:stCondLst>
                            <p:childTnLst>
                              <p:par>
                                <p:cTn id="161" presetID="2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C 0.0069 -0.01342 0.01407 -0.02801 0.02097 -0.04676 C 0.03998 -0.1 0.04493 -0.15208 0.03112 -0.15995 C 0.01706 -0.16944 -0.01002 -0.13194 -0.02903 -0.0787 C -0.03906 -0.05069 -0.04492 -0.02407 -0.047 -0.00393 C -0.05 0.01204 -0.05104 0.02801 -0.05104 0.04676 C -0.05104 0.10672 -0.03802 0.15602 -0.02291 0.15602 C -0.00794 0.15602 0.00508 0.10672 0.00508 0.04676 C 0.00508 0.01875 0.00209 -0.0081 -0.00299 -0.02662 C -0.00507 -0.04259 -0.01002 -0.05995 -0.01601 -0.07731 C -0.03593 -0.13194 -0.06302 -0.16944 -0.07708 -0.15995 C -0.09101 -0.15069 -0.08593 -0.1 -0.06601 -0.04537 C -0.05794 -0.0199 -0.047 0.00139 -0.03593 0.01598 C -0.02799 0.0294 -0.01888 0.04144 -0.0069 0.05324 C 0.02904 0.0919 0.06498 0.10926 0.075 0.09329 C 0.08399 0.07732 0.06407 0.03334 0.028 -0.00393 C 0.01302 -0.0199 -0.00299 -0.03194 -0.01601 -0.04004 C -0.02799 -0.04791 -0.0431 -0.05463 -0.05898 -0.05856 C -0.10299 -0.07199 -0.14101 -0.06805 -0.14388 -0.04676 C -0.14791 -0.02662 -0.11497 -3.7037E-6 -0.07096 0.01343 C -0.05104 0.01875 -0.0319 0.0213 -0.01705 0.01991 C -0.00403 0.01991 0.01003 0.01736 0.025 0.01343 C 0.06888 -3.7037E-6 0.10209 -0.02801 0.09792 -0.04791 C 0.09493 -0.06805 0.0569 -0.07338 0.01302 -0.05995 C -0.00794 -0.05324 -0.02708 -0.04398 -0.03997 -0.03333 C -0.05104 -0.02523 -0.06198 -0.01597 -0.07395 -0.00393 C -0.10898 0.03473 -0.13007 0.07732 -0.11992 0.09329 C -0.11093 0.10926 -0.07395 0.0919 -0.03906 0.05463 C -0.022 0.03611 -0.00794 0.01736 -3.75E-6 -3.7037E-6 Z " pathEditMode="relative" rAng="0" ptsTypes="AAAAAAAAAAAAAAAAAAAAAAAAAAAAA">
                                      <p:cBhvr>
                                        <p:cTn id="1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1500"/>
                            </p:stCondLst>
                            <p:childTnLst>
                              <p:par>
                                <p:cTn id="16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1750"/>
                            </p:stCondLst>
                            <p:childTnLst>
                              <p:par>
                                <p:cTn id="17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2000"/>
                            </p:stCondLst>
                            <p:childTnLst>
                              <p:par>
                                <p:cTn id="176" presetID="2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C 0.03802 3.7037E-6 0.06888 0.04143 0.06888 0.09189 C 0.06888 0.12523 0.05612 0.15463 0.03698 0.17199 C 0.03698 0.17222 0.03594 0.17199 0.03594 0.17222 C 0.02904 0.1787 0.025 0.18935 0.025 0.20139 C 0.025 0.21203 0.02904 0.22129 0.03399 0.22801 C 0.04206 0.23865 0.04701 0.25463 0.04701 0.2706 C 0.04701 0.30532 0.02605 0.33333 -3.75E-6 0.33333 C -0.02604 0.33333 -0.047 0.30532 -0.047 0.2706 C -0.047 0.25463 -0.04205 0.23865 -0.03398 0.22801 C -0.02903 0.22129 -0.02604 0.21203 -0.02604 0.20139 C -0.02604 0.18935 -0.03007 0.1787 -0.03593 0.17199 C -0.03593 0.17222 -0.03698 0.17199 -0.03698 0.17222 C -0.0569 0.15463 -0.06992 0.12523 -0.06992 0.09189 C -0.06992 0.04143 -0.03906 3.7037E-6 -3.75E-6 3.7037E-6 C -3.75E-6 0.00023 -3.75E-6 3.7037E-6 -3.75E-6 0.00023 L -3.75E-6 3.7037E-6 Z " pathEditMode="relative" rAng="0" ptsTypes="AAAAAAAAAAAAAAAAA">
                                      <p:cBhvr>
                                        <p:cTn id="1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4000"/>
                            </p:stCondLst>
                            <p:childTnLst>
                              <p:par>
                                <p:cTn id="179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4250"/>
                            </p:stCondLst>
                            <p:childTnLst>
                              <p:par>
                                <p:cTn id="18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4500"/>
                            </p:stCondLst>
                            <p:childTnLst>
                              <p:par>
                                <p:cTn id="191" presetID="3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C -0.1181 -0.15741 0.1319 -0.15741 0.01094 7.40741E-7 C 0.1319 -0.15741 0.1319 0.17593 0.01094 0.01458 C 0.1319 0.17593 -0.1181 0.17593 -2.91667E-6 0.01458 C -0.1181 0.17593 -0.1181 -0.15741 -2.91667E-6 7.40741E-7 Z " pathEditMode="relative" rAng="0" ptsTypes="AAAAA">
                                      <p:cBhvr>
                                        <p:cTn id="1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6500"/>
                            </p:stCondLst>
                            <p:childTnLst>
                              <p:par>
                                <p:cTn id="19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6750"/>
                            </p:stCondLst>
                            <p:childTnLst>
                              <p:par>
                                <p:cTn id="20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7000"/>
                            </p:stCondLst>
                            <p:childTnLst>
                              <p:par>
                                <p:cTn id="206" presetID="1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C -0.07487 7.40741E-7 -0.1345 -0.07477 -0.1345 -0.16667 C -0.1345 -0.07477 -0.1944 -0.00139 -0.26927 -0.00139 C -0.1944 -0.00139 -0.1358 0.07477 -0.1358 0.16667 C -0.1358 0.07477 -0.07487 7.40741E-7 -2.91667E-6 7.40741E-7 Z " pathEditMode="relative" rAng="0" ptsTypes="AAAAA">
                                      <p:cBhvr>
                                        <p:cTn id="20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9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9250"/>
                            </p:stCondLst>
                            <p:childTnLst>
                              <p:par>
                                <p:cTn id="21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9500"/>
                            </p:stCondLst>
                            <p:childTnLst>
                              <p:par>
                                <p:cTn id="221" presetID="3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C -2.91667E-6 0.00024 -0.01718 -0.08657 -0.01718 -0.08634 C -0.03437 -0.1574 -0.06185 -0.18541 -0.10143 -0.18541 C -0.12174 -0.18541 -0.13997 -0.17476 -0.15429 -0.1574 C -0.16419 -0.14537 -0.17643 -0.13865 -0.18958 -0.13865 C -0.21497 -0.13865 -0.23633 -0.16273 -0.24427 -0.19722 C -0.24427 -0.19699 -0.25351 -0.23865 -0.25351 -0.23842 C -0.25351 -0.23865 -0.23502 -0.15069 -0.23502 -0.15046 C -0.2181 -0.08125 -0.19062 -0.05324 -0.15208 -0.05324 C -0.13177 -0.05324 -0.1125 -0.06389 -0.09739 -0.08264 C -0.08815 -0.09328 -0.07604 -0.1 -0.06393 -0.1 C -0.03854 -0.1 -0.01718 -0.07592 -0.00924 -0.04143 C -0.00924 -0.0412 -2.91667E-6 -3.7037E-6 -2.91667E-6 0.00024 L -2.91667E-6 -3.7037E-6 Z " pathEditMode="relative" rAng="0" ptsTypes="AAAAAAAAAAAAAA">
                                      <p:cBhvr>
                                        <p:cTn id="2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1500"/>
                            </p:stCondLst>
                            <p:childTnLst>
                              <p:par>
                                <p:cTn id="224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1750"/>
                            </p:stCondLst>
                            <p:childTnLst>
                              <p:par>
                                <p:cTn id="23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42000"/>
                            </p:stCondLst>
                            <p:childTnLst>
                              <p:par>
                                <p:cTn id="236" presetID="2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C 0.03295 3.7037E-6 0.06003 0.03611 0.06003 0.08009 C 0.06003 0.13194 0.03008 0.15069 0.01198 0.15856 L -0.01198 0.16666 C -0.03008 0.17476 -0.06002 0.19467 -0.06002 0.25324 C -0.06002 0.29074 -0.03294 0.33333 -2.91667E-6 0.33333 C 0.03295 0.33333 0.06003 0.29074 0.06003 0.25324 C 0.06003 0.19467 0.03008 0.17476 0.01198 0.16666 L -0.01198 0.15856 C -0.03008 0.15069 -0.06002 0.13194 -0.06002 0.08009 C -0.06002 0.03611 -0.03294 3.7037E-6 -2.91667E-6 3.7037E-6 Z " pathEditMode="relative" rAng="0" ptsTypes="AAAAAAAAAAA">
                                      <p:cBhvr>
                                        <p:cTn id="2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4000"/>
                            </p:stCondLst>
                            <p:childTnLst>
                              <p:par>
                                <p:cTn id="239" presetID="3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4" grpId="0" animBg="1"/>
      <p:bldP spid="14" grpId="1" animBg="1"/>
      <p:bldP spid="14" grpId="2" animBg="1"/>
      <p:bldP spid="13" grpId="0" animBg="1"/>
      <p:bldP spid="13" grpId="1" animBg="1"/>
      <p:bldP spid="13" grpId="2" animBg="1"/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16" grpId="0" animBg="1"/>
      <p:bldP spid="16" grpId="1" animBg="1"/>
      <p:bldP spid="16" grpId="2" animBg="1"/>
      <p:bldP spid="15" grpId="0" animBg="1"/>
      <p:bldP spid="15" grpId="1" animBg="1"/>
      <p:bldP spid="15" grpId="2" animBg="1"/>
      <p:bldP spid="10" grpId="0" animBg="1"/>
      <p:bldP spid="10" grpId="1" animBg="1"/>
      <p:bldP spid="10" grpId="2" animBg="1"/>
      <p:bldP spid="9" grpId="0" animBg="1"/>
      <p:bldP spid="9" grpId="1" animBg="1"/>
      <p:bldP spid="9" grpId="2" animBg="1"/>
      <p:bldP spid="8" grpId="0" animBg="1"/>
      <p:bldP spid="8" grpId="1" animBg="1"/>
      <p:bldP spid="8" grpId="2" animBg="1"/>
      <p:bldP spid="7" grpId="0" animBg="1"/>
      <p:bldP spid="7" grpId="1" animBg="1"/>
      <p:bldP spid="7" grpId="2" animBg="1"/>
      <p:bldP spid="6" grpId="0" animBg="1"/>
      <p:bldP spid="6" grpId="1" animBg="1"/>
      <p:bldP spid="6" grpId="2" animBg="1"/>
      <p:bldP spid="5" grpId="0" animBg="1"/>
      <p:bldP spid="5" grpId="1" animBg="1"/>
      <p:bldP spid="5" grpId="2" animBg="1"/>
      <p:bldP spid="3" grpId="0" animBg="1"/>
      <p:bldP spid="3" grpId="1" animBg="1"/>
      <p:bldP spid="3" grpId="2" animBg="1"/>
      <p:bldP spid="2" grpId="0" animBg="1"/>
      <p:bldP spid="2" grpId="1" animBg="1"/>
      <p:bldP spid="2" grpId="2" animBg="1"/>
      <p:bldP spid="4" grpId="0" animBg="1"/>
      <p:bldP spid="4" grpId="1" animBg="1"/>
      <p:bldP spid="4" grpId="2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844824"/>
            <a:ext cx="6312640" cy="4536504"/>
          </a:xfrm>
          <a:prstGeom prst="rect">
            <a:avLst/>
          </a:prstGeom>
        </p:spPr>
      </p:pic>
      <p:sp>
        <p:nvSpPr>
          <p:cNvPr id="4" name="Овал 3"/>
          <p:cNvSpPr>
            <a:spLocks noChangeArrowheads="1"/>
          </p:cNvSpPr>
          <p:nvPr/>
        </p:nvSpPr>
        <p:spPr bwMode="auto">
          <a:xfrm>
            <a:off x="4081875" y="2636912"/>
            <a:ext cx="1308745" cy="1296144"/>
          </a:xfrm>
          <a:prstGeom prst="ellipse">
            <a:avLst/>
          </a:prstGeom>
          <a:solidFill>
            <a:srgbClr val="5E83E2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Motion Path</a:t>
            </a:r>
            <a:endParaRPr lang="ru-RU" sz="15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88803" y="476672"/>
            <a:ext cx="10972800" cy="1143000"/>
          </a:xfrm>
        </p:spPr>
        <p:txBody>
          <a:bodyPr/>
          <a:lstStyle/>
          <a:p>
            <a:pPr algn="l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Animations: Custom Motion Path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500">
        <p:fade/>
      </p:transition>
    </mc:Choice>
    <mc:Fallback xmlns="">
      <p:transition spd="med" advClick="0" advTm="5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-0.06829 L 0.03802 -0.06806 C 0.03958 -0.06899 0.04115 -0.06945 0.04271 -0.07014 C 0.04323 -0.07061 0.04362 -0.07176 0.04427 -0.072 C 0.04518 -0.07292 0.04636 -0.07338 0.0474 -0.07385 L 0.04896 -0.07477 C 0.04948 -0.07524 0.04987 -0.07547 0.05052 -0.0757 C 0.05117 -0.07616 0.05182 -0.07639 0.05261 -0.07663 C 0.05339 -0.07709 0.0543 -0.07732 0.05521 -0.07755 C 0.05573 -0.07801 0.05625 -0.07825 0.05677 -0.07848 C 0.0638 -0.07825 0.07097 -0.07825 0.07813 -0.07755 C 0.07865 -0.07755 0.07904 -0.07686 0.07969 -0.07663 C 0.0806 -0.07639 0.08177 -0.07616 0.08281 -0.0757 C 0.08477 -0.075 0.08594 -0.07431 0.08802 -0.07292 L 0.08958 -0.072 L 0.09271 -0.07014 C 0.09323 -0.06991 0.09362 -0.06968 0.09427 -0.06922 C 0.09492 -0.06899 0.09557 -0.06875 0.09636 -0.06829 C 0.0974 -0.06783 0.09857 -0.0676 0.09948 -0.06644 C 0.1 -0.06598 0.10039 -0.06505 0.10104 -0.06459 C 0.10195 -0.06389 0.10326 -0.06389 0.10417 -0.06274 C 0.10469 -0.06227 0.10508 -0.06135 0.10573 -0.06088 C 0.10664 -0.06019 0.10794 -0.06019 0.10886 -0.05903 C 0.10938 -0.05857 0.10977 -0.05764 0.11042 -0.05718 C 0.11107 -0.05672 0.11172 -0.05672 0.1125 -0.05625 C 0.11693 -0.05348 0.1125 -0.05533 0.11615 -0.05348 C 0.11693 -0.05325 0.11888 -0.05255 0.11979 -0.05163 C 0.12031 -0.05116 0.1207 -0.05047 0.12136 -0.04977 C 0.12175 -0.04954 0.1224 -0.04931 0.12292 -0.04885 C 0.12357 -0.04838 0.12422 -0.04769 0.125 -0.047 C 0.12565 -0.04676 0.1263 -0.04653 0.12708 -0.04607 C 0.12813 -0.04561 0.12917 -0.04491 0.13021 -0.04422 C 0.13073 -0.04399 0.13125 -0.04399 0.13177 -0.04329 C 0.13425 -0.04051 0.13268 -0.0419 0.13646 -0.03959 C 0.13698 -0.03936 0.1375 -0.03936 0.13802 -0.03866 C 0.13854 -0.0382 0.13893 -0.0375 0.13958 -0.03681 C 0.14076 -0.03588 0.14232 -0.03565 0.14375 -0.03496 C 0.14479 -0.0345 0.1457 -0.0338 0.14688 -0.03311 C 0.14818 -0.03264 0.14961 -0.03218 0.15104 -0.03125 C 0.15156 -0.03102 0.15195 -0.03079 0.15261 -0.03033 C 0.15391 -0.02987 0.15534 -0.0294 0.15677 -0.02848 C 0.15729 -0.02825 0.15768 -0.02778 0.15833 -0.02755 C 0.15951 -0.02732 0.16068 -0.02709 0.16198 -0.02663 C 0.16276 -0.02639 0.16367 -0.02616 0.16458 -0.0257 C 0.16563 -0.02547 0.16667 -0.02524 0.16771 -0.02477 C 0.17722 -0.02524 0.18672 -0.025 0.19636 -0.0257 C 0.19805 -0.02593 0.19974 -0.02686 0.20156 -0.02755 C 0.20222 -0.02801 0.20287 -0.02825 0.20365 -0.02848 C 0.20469 -0.02894 0.20573 -0.02917 0.20677 -0.0294 C 0.21732 -0.03426 0.20339 -0.02917 0.2125 -0.03218 C 0.21315 -0.03288 0.2138 -0.0338 0.21458 -0.03403 C 0.21823 -0.03635 0.21602 -0.03403 0.21875 -0.03588 C 0.2194 -0.03658 0.22005 -0.03727 0.22083 -0.03774 C 0.22175 -0.03866 0.22305 -0.03866 0.22396 -0.03959 C 0.22591 -0.04213 0.22487 -0.04121 0.22708 -0.04237 C 0.22735 -0.04329 0.22761 -0.04445 0.22813 -0.04514 C 0.22852 -0.04607 0.22917 -0.04653 0.22969 -0.047 C 0.23242 -0.0507 0.23073 -0.04931 0.23333 -0.0507 C 0.23828 -0.05973 0.2319 -0.04908 0.23646 -0.0544 C 0.23698 -0.05533 0.23737 -0.05649 0.23802 -0.05718 C 0.23893 -0.05857 0.24115 -0.06088 0.24115 -0.06065 C 0.24323 -0.06667 0.24089 -0.06112 0.24375 -0.06551 C 0.24479 -0.06737 0.24557 -0.06968 0.24688 -0.07107 C 0.2474 -0.07176 0.24792 -0.07223 0.24844 -0.07292 C 0.24948 -0.07477 0.25065 -0.07639 0.25156 -0.07848 C 0.25222 -0.08033 0.25274 -0.08264 0.25365 -0.08403 C 0.25469 -0.08588 0.25586 -0.0875 0.25677 -0.08959 C 0.26016 -0.09885 0.25482 -0.08473 0.25938 -0.09607 C 0.26003 -0.09792 0.26081 -0.09977 0.26146 -0.10163 C 0.26224 -0.10463 0.26406 -0.11204 0.26563 -0.11459 L 0.26719 -0.11737 C 0.26745 -0.11922 0.26758 -0.12153 0.26823 -0.12292 C 0.27044 -0.12848 0.26927 -0.12547 0.27188 -0.13218 C 0.27422 -0.13866 0.27123 -0.13079 0.27448 -0.13959 C 0.27474 -0.14075 0.275 -0.14167 0.27552 -0.14237 C 0.27591 -0.14352 0.27656 -0.14422 0.27708 -0.14514 C 0.27748 -0.14607 0.27761 -0.14723 0.27813 -0.14792 C 0.27852 -0.14908 0.27917 -0.14977 0.27969 -0.1507 C 0.28008 -0.15163 0.28021 -0.15278 0.28073 -0.15348 C 0.28112 -0.1544 0.28177 -0.15487 0.28229 -0.15533 C 0.28594 -0.16528 0.28021 -0.15024 0.2849 -0.16088 C 0.28555 -0.16274 0.28594 -0.16528 0.28698 -0.16644 C 0.28763 -0.16737 0.28841 -0.16829 0.28906 -0.16922 C 0.29154 -0.17385 0.28815 -0.17362 0.29375 -0.17848 C 0.2957 -0.18033 0.29623 -0.18056 0.29792 -0.18311 C 0.29896 -0.18496 0.29961 -0.1875 0.30104 -0.18866 C 0.30169 -0.18936 0.30235 -0.19005 0.30313 -0.19051 C 0.30365 -0.19121 0.30404 -0.1919 0.30469 -0.19237 C 0.30508 -0.19283 0.30573 -0.19306 0.30625 -0.19329 C 0.3069 -0.19399 0.30755 -0.19491 0.30833 -0.19514 C 0.30964 -0.19607 0.3125 -0.197 0.3125 -0.19676 C 0.31745 -0.20301 0.30951 -0.19422 0.31667 -0.19977 C 0.31771 -0.2007 0.31849 -0.20278 0.31979 -0.20348 C 0.32083 -0.20417 0.32201 -0.2044 0.32292 -0.20533 C 0.32344 -0.20602 0.32383 -0.20695 0.32448 -0.20718 C 0.32539 -0.20788 0.32656 -0.20788 0.32761 -0.20811 C 0.32826 -0.20857 0.32891 -0.2088 0.32969 -0.20903 C 0.33073 -0.2095 0.33177 -0.20973 0.33281 -0.20996 L 0.35313 -0.20903 C 0.35443 -0.20903 0.35586 -0.20857 0.35729 -0.20811 C 0.35899 -0.20788 0.36068 -0.20764 0.3625 -0.20718 L 0.36563 -0.20533 C 0.36667 -0.20487 0.36758 -0.20394 0.36875 -0.20348 C 0.36953 -0.20325 0.37044 -0.20301 0.37136 -0.20255 C 0.3724 -0.20209 0.37331 -0.20139 0.37448 -0.2007 C 0.37578 -0.20024 0.37722 -0.19977 0.37865 -0.19885 C 0.37917 -0.19862 0.37969 -0.19838 0.38021 -0.19792 C 0.38151 -0.19746 0.38294 -0.197 0.38438 -0.19607 C 0.38542 -0.19561 0.38633 -0.19491 0.3875 -0.19422 C 0.38815 -0.19399 0.3888 -0.19375 0.38958 -0.19329 C 0.39037 -0.19306 0.39128 -0.19283 0.39219 -0.19237 C 0.39323 -0.1919 0.3944 -0.19167 0.39531 -0.19051 C 0.39583 -0.19005 0.39623 -0.18936 0.39688 -0.18866 C 0.39727 -0.18843 0.39792 -0.18843 0.39844 -0.18774 C 0.39948 -0.18681 0.40052 -0.18542 0.40156 -0.18403 L 0.40313 -0.18218 C 0.40365 -0.18172 0.40404 -0.18079 0.40469 -0.18033 C 0.40677 -0.17917 0.40573 -0.1801 0.40781 -0.17755 C 0.41055 -0.17014 0.4069 -0.17917 0.41042 -0.17292 C 0.41263 -0.16922 0.41016 -0.16852 0.41458 -0.16459 C 0.41524 -0.16413 0.41602 -0.16366 0.41667 -0.16274 C 0.42005 -0.15857 0.41641 -0.16112 0.41979 -0.15903 C 0.42031 -0.15811 0.4207 -0.15718 0.42136 -0.15625 C 0.42175 -0.15556 0.4224 -0.15533 0.42292 -0.1544 C 0.42331 -0.15371 0.42357 -0.15255 0.42396 -0.15163 C 0.42435 -0.1507 0.425 -0.15 0.42552 -0.14885 C 0.42591 -0.14815 0.42604 -0.147 0.42656 -0.14607 C 0.42748 -0.14422 0.42904 -0.14306 0.42969 -0.14051 C 0.42995 -0.13936 0.43021 -0.13797 0.43073 -0.13681 C 0.43581 -0.12408 0.42917 -0.14306 0.43333 -0.13125 C 0.43386 -0.12987 0.43425 -0.12825 0.4349 -0.12663 C 0.43529 -0.12547 0.43594 -0.12431 0.43646 -0.12292 C 0.43867 -0.1169 0.43737 -0.11922 0.44011 -0.11274 C 0.44063 -0.11158 0.44115 -0.11042 0.44167 -0.10903 C 0.44232 -0.10741 0.44297 -0.10533 0.44375 -0.10348 L 0.44583 -0.09792 L 0.44688 -0.09514 C 0.44714 -0.09422 0.44753 -0.09329 0.44792 -0.09237 C 0.44844 -0.09121 0.44896 -0.09005 0.44948 -0.08866 C 0.44974 -0.08797 0.45013 -0.08681 0.45052 -0.08588 C 0.45117 -0.0845 0.45182 -0.08288 0.45261 -0.08125 C 0.45391 -0.07825 0.45573 -0.072 0.45625 -0.06922 C 0.45638 -0.06829 0.45664 -0.0676 0.45677 -0.06644 C 0.4569 -0.06505 0.4569 -0.06343 0.45729 -0.06181 C 0.45742 -0.06065 0.45807 -0.0595 0.45833 -0.05811 C 0.4586 -0.05695 0.4586 -0.05579 0.45886 -0.0544 C 0.45899 -0.05348 0.45912 -0.05255 0.45938 -0.05163 C 0.45951 -0.04954 0.45951 -0.04746 0.4599 -0.04514 C 0.46003 -0.04399 0.46068 -0.04283 0.46094 -0.04144 C 0.4612 -0.03982 0.4612 -0.03774 0.46146 -0.03588 C 0.46159 -0.03496 0.46172 -0.03426 0.46198 -0.03311 C 0.46211 -0.03195 0.4625 -0.02825 0.46302 -0.02663 C 0.46328 -0.0257 0.46367 -0.02477 0.46406 -0.02385 C 0.46419 -0.02107 0.46419 -0.01829 0.46458 -0.01551 C 0.46472 -0.01459 0.4655 -0.01389 0.46563 -0.01274 C 0.46602 -0.00741 0.46589 -0.00163 0.46615 0.00393 C 0.46615 0.00601 0.46628 0.0081 0.46667 0.01041 C 0.4668 0.01134 0.46732 0.01226 0.46771 0.01319 C 0.46797 0.01643 0.46836 0.02407 0.46927 0.02708 L 0.47031 0.03078 C 0.47044 0.03356 0.47057 0.03634 0.47083 0.03912 C 0.47083 0.04027 0.47123 0.04143 0.47136 0.04282 C 0.47149 0.04513 0.47162 0.04768 0.47188 0.05023 C 0.47201 0.05208 0.47214 0.05393 0.4724 0.05578 C 0.47253 0.08379 0.47253 0.1118 0.47292 0.14004 C 0.47305 0.15856 0.47422 0.14375 0.47292 0.16504 C 0.47279 0.16597 0.47253 0.16666 0.4724 0.16782 C 0.47214 0.16921 0.47201 0.17083 0.47188 0.17245 C 0.47162 0.17546 0.47162 0.17847 0.47136 0.18171 C 0.4711 0.18379 0.47031 0.1912 0.46979 0.19467 C 0.46823 0.20393 0.47031 0.18935 0.46875 0.20115 C 0.46849 0.20416 0.46849 0.20717 0.46823 0.21041 C 0.46797 0.21226 0.46745 0.21412 0.46719 0.21597 C 0.46693 0.21689 0.46667 0.21759 0.46667 0.21875 C 0.46524 0.2331 0.46706 0.21504 0.46511 0.22986 C 0.46485 0.23101 0.46485 0.23217 0.46458 0.23356 C 0.46432 0.23472 0.4638 0.23587 0.46354 0.23726 C 0.46328 0.23842 0.46315 0.23958 0.46302 0.24097 C 0.4625 0.24375 0.46198 0.24652 0.46146 0.2493 L 0.46094 0.25208 C 0.46068 0.253 0.46068 0.25393 0.46042 0.25486 C 0.45521 0.26689 0.46159 0.25185 0.45781 0.26134 C 0.45742 0.26226 0.4556 0.2662 0.45521 0.26782 C 0.45495 0.26851 0.45495 0.26967 0.45469 0.2706 C 0.45404 0.27245 0.45326 0.2743 0.45261 0.27615 L 0.45156 0.27893 C 0.45117 0.27986 0.45078 0.28055 0.45052 0.28171 C 0.44987 0.28379 0.44935 0.28611 0.44844 0.28819 C 0.44792 0.28912 0.44727 0.28981 0.44688 0.29097 C 0.44427 0.29722 0.44714 0.29212 0.44479 0.29745 C 0.44427 0.29837 0.44362 0.29907 0.44323 0.30023 C 0.43919 0.30833 0.44388 0.29976 0.44011 0.30671 C 0.43919 0.31157 0.44011 0.30763 0.43802 0.31226 C 0.43763 0.31296 0.43737 0.31412 0.43698 0.31504 C 0.43646 0.31574 0.43581 0.31597 0.43542 0.31689 C 0.43281 0.32037 0.43464 0.31828 0.43281 0.32245 C 0.43229 0.32337 0.43177 0.3243 0.43125 0.32523 C 0.42995 0.33194 0.43112 0.32731 0.42552 0.33726 C 0.425 0.33819 0.42435 0.33888 0.42396 0.34004 C 0.42357 0.34097 0.42331 0.34189 0.42292 0.34282 C 0.4224 0.34351 0.42188 0.34398 0.42136 0.34467 C 0.42097 0.3456 0.4207 0.34652 0.42031 0.34745 C 0.41966 0.34837 0.41888 0.3493 0.41823 0.35023 C 0.41758 0.35069 0.41498 0.35185 0.41458 0.35208 C 0.41315 0.3537 0.4125 0.35439 0.41094 0.35578 C 0.4099 0.35648 0.40873 0.35648 0.40781 0.35763 C 0.40313 0.36296 0.41055 0.35462 0.40313 0.36134 C 0.40039 0.36365 0.40169 0.36273 0.39896 0.36412 C 0.3974 0.36597 0.39714 0.3662 0.39531 0.36782 C 0.39479 0.36805 0.39414 0.36828 0.39375 0.36875 C 0.39011 0.37175 0.39453 0.36967 0.38958 0.37152 C 0.3888 0.37199 0.38815 0.37268 0.3875 0.37337 C 0.38698 0.37361 0.38633 0.37384 0.38594 0.3743 C 0.38451 0.37523 0.3832 0.37708 0.38177 0.378 C 0.375 0.38194 0.3819 0.378 0.37604 0.38078 C 0.37018 0.38333 0.37982 0.37939 0.3724 0.38356 C 0.37136 0.38402 0.37031 0.38402 0.36927 0.38449 C 0.36862 0.38449 0.36823 0.38495 0.36771 0.38541 C 0.36693 0.38564 0.36628 0.38587 0.36563 0.38634 C 0.36511 0.38657 0.36458 0.3868 0.36406 0.38726 C 0.36315 0.38773 0.36224 0.38842 0.36146 0.38912 C 0.36055 0.38935 0.35964 0.38958 0.35886 0.39004 C 0.3582 0.39027 0.35781 0.3905 0.35729 0.39097 C 0.35651 0.3912 0.35586 0.39143 0.35521 0.39189 C 0.35469 0.39212 0.35417 0.39236 0.35365 0.39282 C 0.35222 0.39328 0.35078 0.39375 0.34948 0.39467 C 0.34844 0.39513 0.3474 0.39606 0.34636 0.39652 L 0.34323 0.39745 C 0.34271 0.39791 0.34219 0.39884 0.34167 0.3993 C 0.34102 0.39976 0.34024 0.39976 0.33958 0.40023 C 0.33854 0.40069 0.3375 0.40138 0.33646 0.40208 L 0.3349 0.403 C 0.33438 0.40324 0.33373 0.40347 0.33333 0.40393 C 0.33242 0.40439 0.33151 0.40509 0.33073 0.40578 C 0.32735 0.40763 0.32722 0.4074 0.32396 0.40856 C 0.32253 0.40949 0.32123 0.41041 0.31979 0.41134 C 0.31602 0.41319 0.3194 0.41111 0.31511 0.41319 C 0.31445 0.41342 0.31406 0.41365 0.31354 0.41412 C 0.31276 0.41435 0.31211 0.41458 0.31146 0.41504 C 0.31029 0.4155 0.30925 0.41597 0.30833 0.41689 C 0.30755 0.41736 0.3069 0.41828 0.30625 0.41875 C 0.30534 0.41921 0.30443 0.41921 0.30365 0.41967 C 0.2987 0.42175 0.30781 0.41944 0.2974 0.42152 C 0.29414 0.42337 0.29688 0.42199 0.29115 0.42337 C 0.29011 0.42361 0.28906 0.42384 0.28802 0.4243 C 0.28672 0.42453 0.28555 0.42476 0.28438 0.42523 C 0.27943 0.428 0.28711 0.42361 0.275 0.42708 C 0.27396 0.42731 0.27331 0.42847 0.2724 0.42893 C 0.26992 0.42939 0.26745 0.42939 0.26511 0.42986 C 0.26029 0.43194 0.26615 0.42939 0.25938 0.43171 C 0.2586 0.43171 0.25794 0.4324 0.25729 0.43263 C 0.25547 0.43287 0.25378 0.4331 0.25208 0.43356 C 0.24896 0.43541 0.25078 0.43449 0.24531 0.43541 L 0.23281 0.43726 C 0.23164 0.43726 0.23073 0.43773 0.22969 0.43819 C 0.2237 0.43935 0.22578 0.43842 0.22083 0.44004 C 0.21992 0.44027 0.21901 0.44074 0.21823 0.44097 C 0.20143 0.44421 0.21224 0.4412 0.20417 0.44375 L 0.16979 0.44282 C 0.1681 0.44259 0.16328 0.44212 0.16146 0.44004 C 0.16094 0.43935 0.16042 0.43865 0.1599 0.43819 C 0.1586 0.43703 0.15755 0.43703 0.15625 0.43634 C 0.15248 0.43379 0.1556 0.43518 0.15261 0.43263 C 0.15208 0.43217 0.15143 0.43194 0.15104 0.43171 C 0.15039 0.43101 0.15 0.43032 0.14948 0.42986 C 0.14896 0.42939 0.14831 0.42939 0.14792 0.42893 C 0.14675 0.42777 0.14583 0.42638 0.14479 0.42523 C 0.14427 0.42453 0.14375 0.42361 0.14323 0.42337 L 0.14167 0.42245 C 0.13659 0.41342 0.14297 0.42407 0.13854 0.41875 C 0.13789 0.41782 0.1375 0.41666 0.13698 0.41597 C 0.1362 0.41481 0.13555 0.41388 0.1349 0.41319 C 0.13438 0.4125 0.13373 0.41203 0.13333 0.41134 C 0.1293 0.40532 0.13399 0.41111 0.13021 0.40671 C 0.12982 0.40532 0.12956 0.40393 0.12917 0.403 C 0.12813 0.40092 0.12708 0.3993 0.12604 0.39745 C 0.12552 0.39652 0.12487 0.3956 0.12448 0.39467 L 0.1224 0.38912 C 0.12201 0.38819 0.12175 0.38703 0.12136 0.38634 L 0.11667 0.378 C 0.11615 0.37708 0.1155 0.37615 0.11511 0.37523 C 0.11432 0.37337 0.11354 0.37152 0.11302 0.36967 C 0.11263 0.36828 0.1125 0.36666 0.11198 0.36597 C 0.1112 0.36481 0.11016 0.36481 0.10938 0.36412 C 0.10873 0.36342 0.10833 0.36273 0.10781 0.36226 C 0.10638 0.35856 0.10599 0.35694 0.10365 0.35393 C 0.10287 0.353 0.10222 0.35208 0.10156 0.35115 C 0.10091 0.35023 0.10052 0.34907 0.1 0.34837 C 0.09948 0.34745 0.09883 0.34722 0.09844 0.34652 C 0.09779 0.3456 0.0974 0.34444 0.09688 0.34375 C 0.09636 0.34305 0.0957 0.34305 0.09531 0.34282 C 0.09245 0.34027 0.09479 0.34143 0.09219 0.33819 C 0.09154 0.33726 0.09076 0.3368 0.09011 0.33634 C 0.08945 0.33564 0.08906 0.33472 0.08854 0.33449 C 0.08776 0.33379 0.08711 0.33379 0.08646 0.33356 C 0.08529 0.33287 0.08425 0.3324 0.08333 0.33171 C 0.08242 0.33101 0.08164 0.32986 0.08073 0.32986 C 0.0612 0.32893 0.0418 0.32916 0.0224 0.32893 C 0.02097 0.32847 0.0181 0.32754 0.01667 0.32708 C 0.01602 0.32662 0.01563 0.32638 0.01511 0.32615 C 0.00912 0.32337 0.01602 0.32731 0.00938 0.32337 L 0.00781 0.32245 C 0.00729 0.32199 0.00664 0.32199 0.00625 0.32152 C 0.00261 0.31712 0.0043 0.31851 0.00156 0.31689 C 0.00052 0.31504 -0.00039 0.31319 -0.00156 0.31226 C -0.00234 0.31157 -0.00299 0.31157 -0.00364 0.31134 C -0.00443 0.31041 -0.00508 0.30925 -0.00573 0.30856 C -0.00625 0.30787 -0.0069 0.30717 -0.00729 0.30671 C -0.00872 0.30486 -0.01028 0.30324 -0.01146 0.30115 C -0.01224 0.29976 -0.01289 0.29837 -0.01354 0.29745 C -0.01458 0.29583 -0.01667 0.29375 -0.01667 0.29398 C -0.01953 0.28634 -0.01588 0.29513 -0.01927 0.28912 C -0.02213 0.28402 -0.01953 0.28611 -0.02239 0.28449 C -0.025 0.27754 -0.02174 0.28587 -0.025 0.27893 C -0.02917 0.27013 -0.02344 0.28171 -0.02656 0.27337 C -0.0289 0.26712 -0.02747 0.27384 -0.02917 0.26782 C -0.03138 0.25995 -0.02786 0.27013 -0.03073 0.26226 C -0.03216 0.25254 -0.03034 0.26435 -0.03229 0.25486 C -0.03255 0.25347 -0.03268 0.25231 -0.03281 0.25115 C -0.03333 0.24791 -0.03346 0.24791 -0.03437 0.24467 C -0.03463 0.24282 -0.03476 0.24074 -0.03489 0.23912 C -0.03528 0.23703 -0.03581 0.23541 -0.03594 0.23356 C -0.03633 0.23101 -0.0362 0.22847 -0.03646 0.22615 C -0.03672 0.22407 -0.03737 0.22245 -0.0375 0.2206 C -0.03776 0.21875 -0.03789 0.21689 -0.03802 0.21504 C -0.03828 0.21273 -0.03841 0.21064 -0.03854 0.20856 C -0.0388 0.20694 -0.03893 0.20532 -0.03906 0.20393 C -0.03932 0.18865 -0.03932 0.17361 -0.03958 0.15856 C -0.03971 0.15717 -0.0401 0.15601 -0.0401 0.15486 C -0.04036 0.15231 -0.04049 0.14976 -0.04062 0.14745 C -0.04049 0.1331 -0.04062 0.11898 -0.0401 0.10486 C -0.0401 0.10277 -0.03945 0.10115 -0.03906 0.0993 C -0.03893 0.09791 -0.0388 0.09675 -0.03854 0.0956 C -0.03828 0.09351 -0.03789 0.09189 -0.0375 0.09004 L -0.03646 0.08449 L -0.03542 0.07893 C -0.03528 0.078 -0.03515 0.07685 -0.03489 0.07615 C -0.03463 0.07476 -0.03424 0.07361 -0.03385 0.07245 C -0.03372 0.07106 -0.03359 0.0699 -0.03333 0.06875 C -0.03307 0.06666 -0.03216 0.0625 -0.03177 0.06134 C -0.03151 0.06018 -0.03112 0.05949 -0.03073 0.05856 C -0.0306 0.05763 -0.03047 0.05648 -0.03021 0.05578 C -0.02995 0.05462 -0.02956 0.05393 -0.02917 0.053 C -0.02903 0.05208 -0.0289 0.05092 -0.02864 0.05023 C -0.02838 0.04907 -0.02799 0.04837 -0.0276 0.04745 C -0.02747 0.04652 -0.02747 0.04537 -0.02708 0.04467 C -0.02656 0.04259 -0.02565 0.04097 -0.025 0.03912 C -0.02474 0.03773 -0.02435 0.03657 -0.02396 0.03541 C -0.02383 0.03449 -0.02383 0.03333 -0.02344 0.03263 C -0.02305 0.03148 -0.02239 0.03078 -0.02187 0.02986 C -0.02122 0.02824 -0.02057 0.02662 -0.01979 0.02523 C -0.01914 0.02337 -0.01849 0.02152 -0.01771 0.01967 L -0.01562 0.01412 C -0.01536 0.01319 -0.0151 0.0118 -0.01458 0.01134 C -0.01406 0.01064 -0.01354 0.01018 -0.01302 0.00949 C -0.01198 0.00763 -0.01094 0.00578 -0.00989 0.00393 C -0.00937 0.003 -0.00898 0.00185 -0.00833 0.00115 C -0.00729 -0.00047 -0.00625 -0.00209 -0.00521 -0.00348 C -0.00469 -0.0044 -0.0043 -0.00556 -0.00364 -0.00625 C -0.0026 -0.00811 -0.0013 -0.0095 -1.45833E-6 -0.01088 C 0.00013 -0.01181 0.00013 -0.01297 0.00052 -0.01366 C 0.00143 -0.01644 0.00391 -0.01875 0.00521 -0.02014 C 0.00899 -0.02477 0.00417 -0.01922 0.00886 -0.02385 C 0.01146 -0.02663 0.00925 -0.02524 0.0125 -0.02755 C 0.01289 -0.02801 0.01354 -0.02801 0.01406 -0.02848 C 0.01511 -0.02963 0.01615 -0.03102 0.01719 -0.03218 L 0.02031 -0.03588 C 0.02083 -0.03658 0.02136 -0.03727 0.02188 -0.03774 C 0.02253 -0.03866 0.02318 -0.03982 0.02396 -0.04051 C 0.02461 -0.04144 0.02526 -0.0419 0.02604 -0.04237 C 0.02852 -0.04908 0.025 -0.04098 0.03021 -0.047 C 0.03138 -0.04862 0.03268 -0.05 0.03386 -0.05163 C 0.03438 -0.05255 0.03477 -0.05371 0.03542 -0.0544 C 0.03828 -0.0588 0.03542 -0.05371 0.03906 -0.05811 C 0.04193 -0.06204 0.03932 -0.05973 0.04167 -0.06366 C 0.0431 -0.06644 0.0431 -0.06505 0.04479 -0.06644 C 0.0474 -0.06899 0.04544 -0.06829 0.04844 -0.072 C 0.04883 -0.07269 0.04948 -0.07269 0.05 -0.07292 C 0.05065 -0.07362 0.0513 -0.07431 0.05208 -0.07477 C 0.05326 -0.07593 0.0543 -0.07616 0.05573 -0.07663 C 0.05625 -0.07709 0.05664 -0.07755 0.05729 -0.07755 C 0.06029 -0.07894 0.06341 -0.07894 0.06667 -0.0794 C 0.06719 -0.07987 0.06758 -0.08033 0.06823 -0.08033 C 0.0806 -0.08033 0.0793 -0.08056 0.08698 -0.07848 L 0.09011 -0.07663 L 0.06458 -0.07755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9" y="1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ky night star milky way texture atmosphere constellation space galaxy night sky nebula outer space background astronomy starry sky midnight astronomical ob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97" y="3134764"/>
            <a:ext cx="3545673" cy="23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8193260" y="2909173"/>
            <a:ext cx="926926" cy="509760"/>
          </a:xfrm>
          <a:prstGeom prst="roundRect">
            <a:avLst/>
          </a:prstGeom>
          <a:solidFill>
            <a:srgbClr val="FA9B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Fly in</a:t>
            </a:r>
            <a:endParaRPr lang="ru-RU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Плюс 8"/>
          <p:cNvSpPr/>
          <p:nvPr/>
        </p:nvSpPr>
        <p:spPr>
          <a:xfrm>
            <a:off x="8438441" y="3605232"/>
            <a:ext cx="436563" cy="396875"/>
          </a:xfrm>
          <a:prstGeom prst="mathPlus">
            <a:avLst/>
          </a:prstGeom>
          <a:solidFill>
            <a:srgbClr val="C8DBF8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ru-RU" sz="1800" b="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193260" y="4232592"/>
            <a:ext cx="926926" cy="509760"/>
          </a:xfrm>
          <a:prstGeom prst="roundRect">
            <a:avLst/>
          </a:prstGeom>
          <a:solidFill>
            <a:srgbClr val="FA9B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Spin</a:t>
            </a:r>
            <a:endParaRPr lang="ru-RU" sz="1800" dirty="0">
              <a:solidFill>
                <a:srgbClr val="327DD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Равно 10"/>
          <p:cNvSpPr/>
          <p:nvPr/>
        </p:nvSpPr>
        <p:spPr>
          <a:xfrm>
            <a:off x="8449034" y="4935636"/>
            <a:ext cx="436563" cy="396875"/>
          </a:xfrm>
          <a:prstGeom prst="mathEqual">
            <a:avLst/>
          </a:prstGeom>
          <a:solidFill>
            <a:srgbClr val="C8DBF8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ru-RU" sz="1800" b="1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501766" y="5495592"/>
            <a:ext cx="2309911" cy="509760"/>
          </a:xfrm>
          <a:prstGeom prst="roundRect">
            <a:avLst/>
          </a:prstGeom>
          <a:solidFill>
            <a:srgbClr val="FA9B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Fly in and</a:t>
            </a:r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Spin</a:t>
            </a:r>
            <a:endParaRPr lang="ru-RU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319" name="Заголовок 1"/>
          <p:cNvSpPr>
            <a:spLocks noGrp="1"/>
          </p:cNvSpPr>
          <p:nvPr>
            <p:ph type="title"/>
          </p:nvPr>
        </p:nvSpPr>
        <p:spPr>
          <a:xfrm>
            <a:off x="1187034" y="495448"/>
            <a:ext cx="10597598" cy="1143000"/>
          </a:xfrm>
        </p:spPr>
        <p:txBody>
          <a:bodyPr/>
          <a:lstStyle/>
          <a:p>
            <a:pPr algn="l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Animations: Words and Letters, Repeat, Combination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94" name="TextBox 6"/>
          <p:cNvSpPr txBox="1">
            <a:spLocks noChangeArrowheads="1"/>
          </p:cNvSpPr>
          <p:nvPr/>
        </p:nvSpPr>
        <p:spPr bwMode="auto">
          <a:xfrm>
            <a:off x="7533498" y="1999966"/>
            <a:ext cx="24705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Animation effects combination</a:t>
            </a:r>
            <a:endParaRPr lang="ru-RU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87034" y="2012378"/>
            <a:ext cx="4179204" cy="741641"/>
            <a:chOff x="4099657" y="1711993"/>
            <a:chExt cx="4179204" cy="741641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4099657" y="1711993"/>
              <a:ext cx="278890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Animations by words</a:t>
              </a:r>
              <a:endParaRPr lang="ru-R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6773321" y="1711993"/>
              <a:ext cx="150554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and</a:t>
              </a:r>
              <a:r>
                <a:rPr lang="en-US" dirty="0"/>
                <a:t> </a:t>
              </a:r>
              <a:r>
                <a:rPr lang="en-US" sz="20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letters</a:t>
              </a:r>
              <a:endParaRPr lang="ru-R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4295239" y="2053524"/>
              <a:ext cx="36728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Repeating animation effects</a:t>
              </a:r>
              <a:endParaRPr lang="ru-R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6497" y="4000974"/>
            <a:ext cx="1133100" cy="1133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5195" y="3513515"/>
            <a:ext cx="425946" cy="4259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6548">
        <p:fade/>
      </p:transition>
    </mc:Choice>
    <mc:Fallback xmlns="">
      <p:transition spd="med" advClick="0" advTm="165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pat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3 -0.00023 C 0.06836 -0.01435 0.12682 0.00185 0.13086 0.03634 C 0.13529 0.07106 0.0832 0.11134 0.0151 0.12523 C -0.053 0.13958 -0.11159 0.12291 -0.11576 0.08796 C -0.11992 0.0537 -0.06797 0.01389 0.00013 -0.00023 Z " pathEditMode="relative" rAng="21060000" ptsTypes="AAAAA">
                                      <p:cBhvr>
                                        <p:cTn id="13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62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Rot by="21600000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12" grpId="1" animBg="1"/>
      <p:bldP spid="1229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606453" y="731421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Animations: </a:t>
            </a:r>
            <a:b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Advanced Animation Techniques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Shadow on the ground" descr="shado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8300" y="5085928"/>
            <a:ext cx="1295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shadow ball" descr="ball_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4019" y="2277643"/>
            <a:ext cx="1223963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Ball group"/>
          <p:cNvGrpSpPr>
            <a:grpSpLocks/>
          </p:cNvGrpSpPr>
          <p:nvPr/>
        </p:nvGrpSpPr>
        <p:grpSpPr bwMode="auto">
          <a:xfrm>
            <a:off x="5459413" y="2277643"/>
            <a:ext cx="1273175" cy="1262063"/>
            <a:chOff x="1956" y="1322"/>
            <a:chExt cx="809" cy="809"/>
          </a:xfrm>
        </p:grpSpPr>
        <p:pic>
          <p:nvPicPr>
            <p:cNvPr id="14342" name="ball" descr="dark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73" y="1335"/>
              <a:ext cx="771" cy="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3" name="highlight ball" descr="blick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56" y="1322"/>
              <a:ext cx="809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50">
        <p:fade/>
      </p:transition>
    </mc:Choice>
    <mc:Fallback xmlns="">
      <p:transition spd="med" advClick="0" advTm="75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7037E-6 L 0 0.3333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0 0.3333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4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331 L 0 -0.0002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3287 L 0 -0.0004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0.3333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3333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800000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64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331 L 0 -0.00024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3287 L 0 -0.0004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0.33333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33334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400000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64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331 L 0 -0.0002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800000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3311 L 0 -0.00023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01150" y="5372469"/>
            <a:ext cx="3507474" cy="1048843"/>
          </a:xfrm>
          <a:prstGeom prst="rect">
            <a:avLst/>
          </a:prstGeom>
          <a:solidFill>
            <a:srgbClr val="C8DB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</a:t>
            </a:r>
            <a:endParaRPr lang="ru-RU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05758" y="4126069"/>
            <a:ext cx="3498258" cy="1050032"/>
          </a:xfrm>
          <a:prstGeom prst="rect">
            <a:avLst/>
          </a:prstGeom>
          <a:solidFill>
            <a:srgbClr val="FA9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BF7D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</a:t>
            </a:r>
            <a:endParaRPr lang="ru-RU" sz="1600" dirty="0">
              <a:solidFill>
                <a:srgbClr val="FBF7DB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6735" y="2883448"/>
            <a:ext cx="3516304" cy="1043675"/>
          </a:xfrm>
          <a:prstGeom prst="rect">
            <a:avLst/>
          </a:prstGeom>
          <a:solidFill>
            <a:srgbClr val="5E83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</a:t>
            </a:r>
            <a:endParaRPr lang="ru-RU" sz="16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06449" y="1613595"/>
            <a:ext cx="3496877" cy="1052489"/>
          </a:xfrm>
          <a:prstGeom prst="rect">
            <a:avLst/>
          </a:prstGeom>
          <a:solidFill>
            <a:srgbClr val="130F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</a:t>
            </a:r>
            <a:endParaRPr lang="ru-RU" sz="16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Animations: Trigger Animation Effect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04" y="1625190"/>
            <a:ext cx="3513367" cy="10529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9" y="2874842"/>
            <a:ext cx="3511117" cy="1052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889" y="4123818"/>
            <a:ext cx="3503996" cy="10522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69" y="5372471"/>
            <a:ext cx="3499637" cy="10488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86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"/>
                            </p:stCondLst>
                            <p:childTnLst>
                              <p:par>
                                <p:cTn id="5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"/>
                            </p:stCondLst>
                            <p:childTnLst>
                              <p:par>
                                <p:cTn id="7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"/>
                            </p:stCondLst>
                            <p:childTnLst>
                              <p:par>
                                <p:cTn id="8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"/>
                            </p:stCondLst>
                            <p:childTnLst>
                              <p:par>
                                <p:cTn id="8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Wind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3717181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/>
          </p:cNvSpPr>
          <p:nvPr/>
        </p:nvSpPr>
        <p:spPr>
          <a:xfrm>
            <a:off x="1199456" y="1566861"/>
            <a:ext cx="8229600" cy="452596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 </a:t>
            </a:r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Bold </a:t>
            </a:r>
            <a:r>
              <a:rPr lang="en-US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Underlined </a:t>
            </a:r>
            <a:r>
              <a:rPr lang="en-US" sz="1800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en-US" sz="1800" u="s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Shadowed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lang="en-US" sz="1800" i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styles, </a:t>
            </a:r>
            <a:r>
              <a:rPr lang="en-US" sz="1800" dirty="0"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sizes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800" dirty="0" smtClean="0">
                <a:solidFill>
                  <a:srgbClr val="C12D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1800" dirty="0" smtClean="0">
                <a:solidFill>
                  <a:srgbClr val="5E83E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lors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q"/>
              <a:defRPr/>
            </a:pPr>
            <a:r>
              <a:rPr lang="en-US" sz="1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Various </a:t>
            </a:r>
            <a:r>
              <a:rPr lang="en-US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styles of </a:t>
            </a:r>
            <a:r>
              <a:rPr lang="en-US" sz="1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bullets: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lnSpc>
                <a:spcPct val="100000"/>
              </a:lnSpc>
              <a:buFont typeface="Arial" charset="0"/>
              <a:buBlip>
                <a:blip r:embed="rId4"/>
              </a:buBlip>
              <a:defRPr/>
            </a:pPr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Picture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bullets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Numbered bullets</a:t>
            </a:r>
          </a:p>
          <a:p>
            <a:pPr marL="914400" lvl="1" indent="-457200">
              <a:lnSpc>
                <a:spcPct val="100000"/>
              </a:lnSpc>
              <a:buFont typeface="Wingdings" pitchFamily="2" charset="2"/>
              <a:buChar char="v"/>
              <a:defRPr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Character bullets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476672"/>
            <a:ext cx="10972800" cy="1143000"/>
          </a:xfrm>
        </p:spPr>
        <p:txBody>
          <a:bodyPr/>
          <a:lstStyle/>
          <a:p>
            <a:pPr algn="l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Advanced Text Formatting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18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lce"/>
          <p:cNvSpPr/>
          <p:nvPr/>
        </p:nvSpPr>
        <p:spPr bwMode="auto">
          <a:xfrm>
            <a:off x="2414566" y="3129568"/>
            <a:ext cx="1785950" cy="1785950"/>
          </a:xfrm>
          <a:prstGeom prst="ellipse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Circle</a:t>
            </a:r>
            <a:endParaRPr lang="ru-RU" sz="2000" dirty="0"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316" name="TextBox 8"/>
          <p:cNvSpPr txBox="1">
            <a:spLocks noChangeArrowheads="1"/>
          </p:cNvSpPr>
          <p:nvPr/>
        </p:nvSpPr>
        <p:spPr bwMode="auto">
          <a:xfrm>
            <a:off x="2395834" y="1979027"/>
            <a:ext cx="18117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shapes</a:t>
            </a:r>
            <a:endParaRPr lang="ru-RU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ounded rectangle" hidden="1"/>
          <p:cNvSpPr/>
          <p:nvPr/>
        </p:nvSpPr>
        <p:spPr bwMode="auto">
          <a:xfrm flipH="1">
            <a:off x="1271587" y="2651078"/>
            <a:ext cx="4214813" cy="3193119"/>
          </a:xfrm>
          <a:prstGeom prst="roundRect">
            <a:avLst>
              <a:gd name="adj" fmla="val 3595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Cloud"/>
          <p:cNvSpPr/>
          <p:nvPr/>
        </p:nvSpPr>
        <p:spPr bwMode="auto">
          <a:xfrm>
            <a:off x="1414434" y="3201006"/>
            <a:ext cx="2214578" cy="1371610"/>
          </a:xfrm>
          <a:prstGeom prst="cloudCallout">
            <a:avLst>
              <a:gd name="adj1" fmla="val -22739"/>
              <a:gd name="adj2" fmla="val 90777"/>
            </a:avLst>
          </a:prstGeom>
          <a:solidFill>
            <a:schemeClr val="bg1"/>
          </a:solidFill>
          <a:ln>
            <a:solidFill>
              <a:srgbClr val="5E83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-52"/>
                <a:ea typeface="Tahoma" pitchFamily="34" charset="0"/>
                <a:cs typeface="Tahoma" pitchFamily="34" charset="0"/>
              </a:rPr>
              <a:t>Clouds</a:t>
            </a:r>
            <a:endParaRPr lang="ru-RU" sz="2000" dirty="0">
              <a:solidFill>
                <a:schemeClr val="tx1"/>
              </a:solidFill>
              <a:latin typeface="Montserrat" panose="00000500000000000000" pitchFamily="2" charset="-52"/>
              <a:ea typeface="Tahoma" pitchFamily="34" charset="0"/>
              <a:cs typeface="Tahoma" pitchFamily="34" charset="0"/>
            </a:endParaRPr>
          </a:p>
        </p:txBody>
      </p:sp>
      <p:sp>
        <p:nvSpPr>
          <p:cNvPr id="13321" name="TextBox 14"/>
          <p:cNvSpPr txBox="1">
            <a:spLocks noChangeArrowheads="1"/>
          </p:cNvSpPr>
          <p:nvPr/>
        </p:nvSpPr>
        <p:spPr bwMode="auto">
          <a:xfrm>
            <a:off x="8170542" y="1979027"/>
            <a:ext cx="1838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Raster images</a:t>
            </a:r>
            <a:endParaRPr lang="ru-RU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5238">
            <a:off x="7125825" y="4498115"/>
            <a:ext cx="2126082" cy="1541018"/>
          </a:xfrm>
          <a:prstGeom prst="rect">
            <a:avLst/>
          </a:prstGeom>
        </p:spPr>
      </p:pic>
      <p:pic>
        <p:nvPicPr>
          <p:cNvPr id="19" name="Picture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23132">
            <a:off x="8962940" y="3623815"/>
            <a:ext cx="2020631" cy="1464586"/>
          </a:xfrm>
          <a:prstGeom prst="rect">
            <a:avLst/>
          </a:prstGeom>
        </p:spPr>
      </p:pic>
      <p:pic>
        <p:nvPicPr>
          <p:cNvPr id="18" name="Picture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43290">
            <a:off x="7065308" y="2927127"/>
            <a:ext cx="2055506" cy="1489864"/>
          </a:xfrm>
          <a:prstGeom prst="rect">
            <a:avLst/>
          </a:prstGeom>
        </p:spPr>
      </p:pic>
      <p:cxnSp>
        <p:nvCxnSpPr>
          <p:cNvPr id="12" name="Line with arrow"/>
          <p:cNvCxnSpPr/>
          <p:nvPr/>
        </p:nvCxnSpPr>
        <p:spPr bwMode="auto">
          <a:xfrm flipV="1">
            <a:off x="2628894" y="3558199"/>
            <a:ext cx="1500187" cy="1000125"/>
          </a:xfrm>
          <a:prstGeom prst="straightConnector1">
            <a:avLst/>
          </a:prstGeom>
          <a:ln w="57150">
            <a:solidFill>
              <a:srgbClr val="FA9B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43128" y="3321860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Lines</a:t>
            </a:r>
            <a:endParaRPr lang="ru-RU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pie chart"/>
          <p:cNvSpPr/>
          <p:nvPr/>
        </p:nvSpPr>
        <p:spPr bwMode="auto">
          <a:xfrm>
            <a:off x="2447904" y="3129571"/>
            <a:ext cx="1714512" cy="1698327"/>
          </a:xfrm>
          <a:prstGeom prst="pie">
            <a:avLst>
              <a:gd name="adj1" fmla="val 0"/>
              <a:gd name="adj2" fmla="val 17975248"/>
            </a:avLst>
          </a:prstGeom>
          <a:solidFill>
            <a:srgbClr val="C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Pie</a:t>
            </a:r>
            <a:endParaRPr lang="ru-RU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7-point star" hidden="1"/>
          <p:cNvSpPr/>
          <p:nvPr/>
        </p:nvSpPr>
        <p:spPr bwMode="auto">
          <a:xfrm>
            <a:off x="2414566" y="3129568"/>
            <a:ext cx="1785950" cy="1672138"/>
          </a:xfrm>
          <a:prstGeom prst="star7">
            <a:avLst>
              <a:gd name="adj" fmla="val 38561"/>
              <a:gd name="hf" fmla="val 102572"/>
              <a:gd name="vf" fmla="val 105210"/>
            </a:avLst>
          </a:prstGeom>
          <a:solidFill>
            <a:srgbClr val="FA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</a:t>
            </a:r>
            <a:endParaRPr lang="ru-RU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83341"/>
            <a:ext cx="10972800" cy="1143000"/>
          </a:xfrm>
        </p:spPr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Basic PowerPoint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Objects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xit" presetSubtype="0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L 0.19063 0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9" presetClass="exit" presetSubtype="0" accel="10000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2" animBg="1"/>
      <p:bldP spid="14" grpId="0" animBg="1"/>
      <p:bldP spid="14" grpId="1" animBg="1"/>
      <p:bldP spid="14" grpId="2" animBg="1"/>
      <p:bldP spid="16" grpId="0"/>
      <p:bldP spid="16" grpId="1"/>
      <p:bldP spid="10" grpId="0" animBg="1"/>
      <p:bldP spid="10" grpId="1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972800" cy="1143000"/>
          </a:xfrm>
        </p:spPr>
        <p:txBody>
          <a:bodyPr/>
          <a:lstStyle/>
          <a:p>
            <a:pPr algn="l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Tables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05498764"/>
              </p:ext>
            </p:extLst>
          </p:nvPr>
        </p:nvGraphicFramePr>
        <p:xfrm>
          <a:off x="1271586" y="1772816"/>
          <a:ext cx="8560248" cy="410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3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0891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Student name</a:t>
                      </a:r>
                      <a:endParaRPr lang="ru-RU" sz="2000" b="1" kern="12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83E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Math score</a:t>
                      </a:r>
                      <a:endParaRPr lang="ru-RU" sz="2000" b="1" kern="12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83E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Physics score</a:t>
                      </a:r>
                      <a:endParaRPr lang="ru-RU" sz="2000" b="1" kern="12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8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John Smith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69%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88%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Bill White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82%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74%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Steven Black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97%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100%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William Green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16%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N/A</a:t>
                      </a:r>
                      <a:endParaRPr lang="ru-RU" sz="1500" kern="120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99289" marT="49644" marB="49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972800" cy="1143000"/>
          </a:xfrm>
        </p:spPr>
        <p:txBody>
          <a:bodyPr/>
          <a:lstStyle/>
          <a:p>
            <a:pPr algn="l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Diagrams and SmartArt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18" name="Содержимое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119344"/>
              </p:ext>
            </p:extLst>
          </p:nvPr>
        </p:nvGraphicFramePr>
        <p:xfrm>
          <a:off x="5807968" y="1772816"/>
          <a:ext cx="4392488" cy="4697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814978"/>
              </p:ext>
            </p:extLst>
          </p:nvPr>
        </p:nvGraphicFramePr>
        <p:xfrm>
          <a:off x="1279094" y="1916832"/>
          <a:ext cx="3600450" cy="3888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478940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Advanced Effects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539518" y="1717729"/>
            <a:ext cx="3571900" cy="2000264"/>
            <a:chOff x="4929190" y="1318582"/>
            <a:chExt cx="3571900" cy="2000264"/>
          </a:xfrm>
        </p:grpSpPr>
        <p:sp>
          <p:nvSpPr>
            <p:cNvPr id="10" name="Rounded Rectangle 9"/>
            <p:cNvSpPr/>
            <p:nvPr/>
          </p:nvSpPr>
          <p:spPr>
            <a:xfrm>
              <a:off x="4929190" y="1318582"/>
              <a:ext cx="3571900" cy="2000264"/>
            </a:xfrm>
            <a:prstGeom prst="roundRect">
              <a:avLst>
                <a:gd name="adj" fmla="val 5898"/>
              </a:avLst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390" name="TextBox 7"/>
            <p:cNvSpPr txBox="1">
              <a:spLocks noChangeArrowheads="1"/>
            </p:cNvSpPr>
            <p:nvPr/>
          </p:nvSpPr>
          <p:spPr bwMode="auto">
            <a:xfrm>
              <a:off x="6869141" y="2688426"/>
              <a:ext cx="1355820" cy="32316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Shadow + 3D</a:t>
              </a:r>
              <a:endParaRPr lang="ru-RU" sz="15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315219" y="1828789"/>
              <a:ext cx="823918" cy="823918"/>
            </a:xfrm>
            <a:prstGeom prst="rect">
              <a:avLst/>
            </a:prstGeom>
            <a:solidFill>
              <a:srgbClr val="5E83E2"/>
            </a:solidFill>
            <a:ln w="6350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OffAxis1Right">
                <a:rot lat="1080000" lon="20039998" rev="0"/>
              </a:camera>
              <a:lightRig rig="balanced" dir="t"/>
            </a:scene3d>
            <a:sp3d extrusionH="889000" prstMaterial="flat">
              <a:bevelT w="120650" h="31750" prst="softRound"/>
              <a:extrusionClr>
                <a:srgbClr val="408CE8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5364453" y="2688426"/>
              <a:ext cx="888385" cy="32316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Original</a:t>
              </a:r>
              <a:endParaRPr lang="ru-RU" sz="15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57818" y="1676388"/>
              <a:ext cx="928694" cy="928694"/>
            </a:xfrm>
            <a:prstGeom prst="rect">
              <a:avLst/>
            </a:prstGeom>
            <a:solidFill>
              <a:srgbClr val="5E83E2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53172" y="1700808"/>
            <a:ext cx="4286280" cy="2000264"/>
            <a:chOff x="500034" y="1285860"/>
            <a:chExt cx="4286280" cy="2000264"/>
          </a:xfrm>
        </p:grpSpPr>
        <p:sp>
          <p:nvSpPr>
            <p:cNvPr id="13" name="Rounded Rectangle 12"/>
            <p:cNvSpPr/>
            <p:nvPr/>
          </p:nvSpPr>
          <p:spPr>
            <a:xfrm>
              <a:off x="500034" y="1285860"/>
              <a:ext cx="4286280" cy="2000264"/>
            </a:xfrm>
            <a:prstGeom prst="roundRect">
              <a:avLst>
                <a:gd name="adj" fmla="val 5898"/>
              </a:avLst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857224" y="1571612"/>
              <a:ext cx="1071570" cy="1071570"/>
            </a:xfrm>
            <a:prstGeom prst="ellipse">
              <a:avLst/>
            </a:prstGeom>
            <a:solidFill>
              <a:srgbClr val="FA9B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428992" y="1643050"/>
              <a:ext cx="928694" cy="928694"/>
            </a:xfrm>
            <a:prstGeom prst="ellipse">
              <a:avLst/>
            </a:prstGeom>
            <a:solidFill>
              <a:srgbClr val="FA9B00"/>
            </a:solidFill>
            <a:ln w="6350">
              <a:noFill/>
            </a:ln>
            <a:scene3d>
              <a:camera prst="perspectiveHeroicExtremeRightFacing"/>
              <a:lightRig rig="threePt" dir="t"/>
            </a:scene3d>
            <a:sp3d extrusionH="1143000">
              <a:bevelT/>
              <a:extrusionClr>
                <a:srgbClr val="F37E1D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976055" y="2690807"/>
              <a:ext cx="888385" cy="32316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Original</a:t>
              </a:r>
              <a:endParaRPr lang="ru-RU" sz="15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TextBox 7"/>
            <p:cNvSpPr txBox="1">
              <a:spLocks noChangeArrowheads="1"/>
            </p:cNvSpPr>
            <p:nvPr/>
          </p:nvSpPr>
          <p:spPr bwMode="auto">
            <a:xfrm>
              <a:off x="2195807" y="2690807"/>
              <a:ext cx="2481770" cy="5539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3D Rotation + Perspective</a:t>
              </a:r>
            </a:p>
            <a:p>
              <a:pPr algn="ctr">
                <a:defRPr/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+ Emboss</a:t>
              </a:r>
              <a:endParaRPr lang="ru-RU" sz="15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53172" y="4005064"/>
            <a:ext cx="8358246" cy="2232248"/>
            <a:chOff x="500034" y="3476309"/>
            <a:chExt cx="8001056" cy="1881517"/>
          </a:xfrm>
        </p:grpSpPr>
        <p:sp>
          <p:nvSpPr>
            <p:cNvPr id="23" name="Rounded Rectangle 22"/>
            <p:cNvSpPr/>
            <p:nvPr/>
          </p:nvSpPr>
          <p:spPr>
            <a:xfrm>
              <a:off x="500034" y="3476309"/>
              <a:ext cx="8001056" cy="1881517"/>
            </a:xfrm>
            <a:prstGeom prst="roundRect">
              <a:avLst>
                <a:gd name="adj" fmla="val 5898"/>
              </a:avLst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4160497"/>
              <a:ext cx="7072362" cy="72637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5000" b="1" dirty="0">
                  <a:ln w="6600">
                    <a:solidFill>
                      <a:srgbClr val="130F3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Word Art Text Effects</a:t>
              </a:r>
              <a:endParaRPr lang="ru-RU" sz="5000" b="1" dirty="0">
                <a:ln w="6600">
                  <a:solidFill>
                    <a:srgbClr val="130F3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7"/>
            <p:cNvSpPr txBox="1">
              <a:spLocks noChangeArrowheads="1"/>
            </p:cNvSpPr>
            <p:nvPr/>
          </p:nvSpPr>
          <p:spPr bwMode="auto">
            <a:xfrm>
              <a:off x="3557051" y="3761387"/>
              <a:ext cx="1957468" cy="272389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Word Art Text Effects</a:t>
              </a:r>
              <a:endParaRPr lang="ru-RU" sz="15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Geometry and Positioning: Connectors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81250" y="2693045"/>
            <a:ext cx="7429500" cy="2357437"/>
            <a:chOff x="2435324" y="2693045"/>
            <a:chExt cx="7429500" cy="2357437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435324" y="2693045"/>
              <a:ext cx="1752600" cy="1127125"/>
            </a:xfrm>
            <a:prstGeom prst="rect">
              <a:avLst/>
            </a:prstGeom>
            <a:solidFill>
              <a:srgbClr val="5E83E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ru-R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5284887" y="3923357"/>
              <a:ext cx="1752600" cy="1127125"/>
            </a:xfrm>
            <a:prstGeom prst="rect">
              <a:avLst/>
            </a:prstGeom>
            <a:solidFill>
              <a:srgbClr val="5E83E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ru-R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112224" y="2708920"/>
              <a:ext cx="1752600" cy="1127125"/>
            </a:xfrm>
            <a:prstGeom prst="rect">
              <a:avLst/>
            </a:prstGeom>
            <a:solidFill>
              <a:srgbClr val="5E83E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ru-R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1" name="Соединительная линия уступом 10"/>
            <p:cNvCxnSpPr>
              <a:stCxn id="5" idx="3"/>
              <a:endCxn id="6" idx="1"/>
            </p:cNvCxnSpPr>
            <p:nvPr/>
          </p:nvCxnSpPr>
          <p:spPr>
            <a:xfrm>
              <a:off x="4187927" y="3256607"/>
              <a:ext cx="1096963" cy="123031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Соединительная линия уступом 14"/>
            <p:cNvCxnSpPr>
              <a:stCxn id="6" idx="3"/>
              <a:endCxn id="7" idx="1"/>
            </p:cNvCxnSpPr>
            <p:nvPr/>
          </p:nvCxnSpPr>
          <p:spPr>
            <a:xfrm flipV="1">
              <a:off x="7037490" y="3272479"/>
              <a:ext cx="1074737" cy="121443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A9B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860961" y="2145060"/>
            <a:ext cx="6510339" cy="3732212"/>
            <a:chOff x="1214414" y="1519224"/>
            <a:chExt cx="6510339" cy="3732212"/>
          </a:xfrm>
        </p:grpSpPr>
        <p:sp>
          <p:nvSpPr>
            <p:cNvPr id="23559" name="Line 15"/>
            <p:cNvSpPr>
              <a:spLocks noChangeShapeType="1"/>
            </p:cNvSpPr>
            <p:nvPr/>
          </p:nvSpPr>
          <p:spPr bwMode="auto">
            <a:xfrm>
              <a:off x="1214414" y="3286124"/>
              <a:ext cx="6510339" cy="17464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3561" name="Line 17"/>
            <p:cNvSpPr>
              <a:spLocks noChangeShapeType="1"/>
            </p:cNvSpPr>
            <p:nvPr/>
          </p:nvSpPr>
          <p:spPr bwMode="auto">
            <a:xfrm>
              <a:off x="7364416" y="1519224"/>
              <a:ext cx="0" cy="373221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1214414" y="5006985"/>
              <a:ext cx="6510339" cy="17464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1214414" y="1728776"/>
              <a:ext cx="6510339" cy="17464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1214414" y="3467099"/>
              <a:ext cx="6510339" cy="17464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4824414" y="1519224"/>
              <a:ext cx="0" cy="373221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3762369" y="1519224"/>
              <a:ext cx="0" cy="373221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1581129" y="1519224"/>
              <a:ext cx="0" cy="373221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609600" y="474076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Precise Shapes Conversion and Positioning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483657" y="2378287"/>
            <a:ext cx="2527300" cy="1563688"/>
          </a:xfrm>
          <a:prstGeom prst="ribbon">
            <a:avLst>
              <a:gd name="adj1" fmla="val 12500"/>
              <a:gd name="adj2" fmla="val 50000"/>
            </a:avLst>
          </a:prstGeom>
          <a:solidFill>
            <a:srgbClr val="C8DBF8"/>
          </a:solidFill>
          <a:ln w="12700"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</a:t>
            </a:r>
          </a:p>
          <a:p>
            <a:pPr algn="ctr">
              <a:defRPr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Ribbon</a:t>
            </a:r>
            <a:endParaRPr lang="ru-RU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16080" y="4122950"/>
            <a:ext cx="1751943" cy="1531966"/>
          </a:xfrm>
          <a:prstGeom prst="star5">
            <a:avLst/>
          </a:prstGeom>
          <a:solidFill>
            <a:srgbClr val="FA9B00"/>
          </a:solidFill>
          <a:ln w="12700"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</a:t>
            </a:r>
            <a:endParaRPr lang="ru-RU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AutoShape 37"/>
          <p:cNvSpPr>
            <a:spLocks noChangeArrowheads="1"/>
          </p:cNvSpPr>
          <p:nvPr/>
        </p:nvSpPr>
        <p:spPr bwMode="auto">
          <a:xfrm>
            <a:off x="3234044" y="4122950"/>
            <a:ext cx="2166938" cy="1503362"/>
          </a:xfrm>
          <a:prstGeom prst="wedgeRoundRectCallout">
            <a:avLst>
              <a:gd name="adj1" fmla="val -41190"/>
              <a:gd name="adj2" fmla="val 69426"/>
              <a:gd name="adj3" fmla="val 16667"/>
            </a:avLst>
          </a:prstGeom>
          <a:solidFill>
            <a:srgbClr val="5E83E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Callout</a:t>
            </a:r>
            <a:endParaRPr lang="ru-RU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Heart 35"/>
          <p:cNvSpPr/>
          <p:nvPr/>
        </p:nvSpPr>
        <p:spPr>
          <a:xfrm>
            <a:off x="3256248" y="2362400"/>
            <a:ext cx="2143140" cy="1571636"/>
          </a:xfrm>
          <a:prstGeom prst="heart">
            <a:avLst/>
          </a:prstGeom>
          <a:solidFill>
            <a:srgbClr val="C12D2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Heart</a:t>
            </a:r>
            <a:endParaRPr lang="ru-RU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Hyperlinks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ounded Rectangle 13">
            <a:hlinkClick r:id="" action="ppaction://hlinkshowjump?jump=previousslide"/>
          </p:cNvPr>
          <p:cNvSpPr/>
          <p:nvPr/>
        </p:nvSpPr>
        <p:spPr>
          <a:xfrm flipH="1">
            <a:off x="2351584" y="3832304"/>
            <a:ext cx="2088232" cy="596214"/>
          </a:xfrm>
          <a:prstGeom prst="roundRect">
            <a:avLst/>
          </a:prstGeom>
          <a:solidFill>
            <a:srgbClr val="5E83E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 smtClean="0">
                <a:solidFill>
                  <a:sysClr val="window" lastClr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Previous </a:t>
            </a:r>
            <a:r>
              <a:rPr lang="en-US" sz="1800" b="1" kern="0" dirty="0">
                <a:solidFill>
                  <a:sysClr val="window" lastClr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ru-RU" sz="1800" b="1" kern="0" dirty="0">
              <a:solidFill>
                <a:sysClr val="window" lastClr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ounded Rectangle 16">
            <a:hlinkClick r:id="" action="ppaction://hlinkshowjump?jump=nextslide"/>
          </p:cNvPr>
          <p:cNvSpPr/>
          <p:nvPr/>
        </p:nvSpPr>
        <p:spPr>
          <a:xfrm flipH="1">
            <a:off x="7752184" y="3832304"/>
            <a:ext cx="1944216" cy="596214"/>
          </a:xfrm>
          <a:prstGeom prst="roundRect">
            <a:avLst/>
          </a:prstGeom>
          <a:solidFill>
            <a:srgbClr val="5E83E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" lastClr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</a:t>
            </a:r>
            <a:r>
              <a:rPr lang="en-US" sz="1800" b="1" kern="0" dirty="0" smtClean="0">
                <a:solidFill>
                  <a:sysClr val="window" lastClr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ru-RU" sz="1800" b="1" kern="0" dirty="0">
              <a:solidFill>
                <a:sysClr val="window" lastClr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1487" y="2420888"/>
            <a:ext cx="286902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Existing File or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Web Page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2598" y="3811028"/>
            <a:ext cx="2618024" cy="5674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in this document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ixaund-technology-busines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76873"/>
            <a:ext cx="4680520" cy="2781018"/>
          </a:xfrm>
          <a:prstGeom prst="rect">
            <a:avLst/>
          </a:prstGeom>
        </p:spPr>
      </p:pic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609600" y="469394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Sound Objects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36" y="3581506"/>
            <a:ext cx="3652128" cy="11161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719513" y="2276874"/>
            <a:ext cx="4680744" cy="2781018"/>
            <a:chOff x="3719513" y="2276874"/>
            <a:chExt cx="4680744" cy="278101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494" y="2983812"/>
              <a:ext cx="1079028" cy="103325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719513" y="2276874"/>
              <a:ext cx="4680744" cy="2781018"/>
            </a:xfrm>
            <a:prstGeom prst="rect">
              <a:avLst/>
            </a:prstGeom>
            <a:solidFill>
              <a:srgbClr val="4F81BD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14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185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609600" y="479414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Video Objects</a:t>
            </a:r>
            <a:endParaRPr lang="ru-RU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Night Sky - 31569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28709" y="1982098"/>
            <a:ext cx="7196299" cy="40479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33301" y="1993007"/>
            <a:ext cx="7144455" cy="4018756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Group 4"/>
          <p:cNvGrpSpPr/>
          <p:nvPr/>
        </p:nvGrpSpPr>
        <p:grpSpPr>
          <a:xfrm>
            <a:off x="2518834" y="2013841"/>
            <a:ext cx="7139866" cy="4016175"/>
            <a:chOff x="2518834" y="2013841"/>
            <a:chExt cx="7139866" cy="40161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494" y="3480304"/>
              <a:ext cx="1079028" cy="103325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518834" y="2013841"/>
              <a:ext cx="7139866" cy="4016175"/>
            </a:xfrm>
            <a:prstGeom prst="rect">
              <a:avLst/>
            </a:prstGeom>
            <a:solidFill>
              <a:srgbClr val="4F81BD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60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1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51216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72109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Mobile Device Support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52" y="2620440"/>
            <a:ext cx="1759995" cy="1759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2516811"/>
            <a:ext cx="1828800" cy="1828800"/>
          </a:xfrm>
          <a:prstGeom prst="rect">
            <a:avLst/>
          </a:prstGeom>
        </p:spPr>
      </p:pic>
      <p:pic>
        <p:nvPicPr>
          <p:cNvPr id="2050" name="Picture 2" descr="Image result for windows phone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t="28193" r="28393" b="28987"/>
          <a:stretch/>
        </p:blipFill>
        <p:spPr bwMode="auto">
          <a:xfrm>
            <a:off x="7609035" y="2456321"/>
            <a:ext cx="216024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3776653" y="4653136"/>
            <a:ext cx="487634" cy="3231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500" dirty="0" smtClea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  <a:endParaRPr lang="ru-RU" sz="15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5804469" y="4653136"/>
            <a:ext cx="900568" cy="3231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500" dirty="0" smtClea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</a:t>
            </a:r>
            <a:endParaRPr lang="ru-RU" sz="15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7876596" y="4653136"/>
            <a:ext cx="1625125" cy="3231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500" dirty="0" smtClea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Phone</a:t>
            </a:r>
            <a:endParaRPr lang="ru-RU" sz="15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89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Supports All Modern Browsers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Safari" hidden="1"/>
          <p:cNvPicPr>
            <a:picLocks noChangeAspect="1"/>
          </p:cNvPicPr>
          <p:nvPr/>
        </p:nvPicPr>
        <p:blipFill rotWithShape="1">
          <a:blip r:embed="rId4"/>
          <a:srcRect l="1466" t="3566" r="79614" b="14417"/>
          <a:stretch/>
        </p:blipFill>
        <p:spPr>
          <a:xfrm>
            <a:off x="5332598" y="2621892"/>
            <a:ext cx="1656184" cy="1656184"/>
          </a:xfrm>
          <a:prstGeom prst="rect">
            <a:avLst/>
          </a:prstGeom>
        </p:spPr>
      </p:pic>
      <p:pic>
        <p:nvPicPr>
          <p:cNvPr id="4" name="FireFox" hidden="1"/>
          <p:cNvPicPr>
            <a:picLocks noChangeAspect="1"/>
          </p:cNvPicPr>
          <p:nvPr/>
        </p:nvPicPr>
        <p:blipFill rotWithShape="1">
          <a:blip r:embed="rId4"/>
          <a:srcRect l="20623" t="4335" r="60457" b="13647"/>
          <a:stretch/>
        </p:blipFill>
        <p:spPr>
          <a:xfrm>
            <a:off x="8760296" y="2621892"/>
            <a:ext cx="1656184" cy="1656184"/>
          </a:xfrm>
          <a:prstGeom prst="rect">
            <a:avLst/>
          </a:prstGeom>
        </p:spPr>
      </p:pic>
      <p:pic>
        <p:nvPicPr>
          <p:cNvPr id="5" name="Chrome" hidden="1"/>
          <p:cNvPicPr>
            <a:picLocks noChangeAspect="1"/>
          </p:cNvPicPr>
          <p:nvPr/>
        </p:nvPicPr>
        <p:blipFill rotWithShape="1">
          <a:blip r:embed="rId4"/>
          <a:srcRect l="39306" t="3566" r="40951" b="14417"/>
          <a:stretch/>
        </p:blipFill>
        <p:spPr>
          <a:xfrm>
            <a:off x="1847528" y="2621892"/>
            <a:ext cx="1728192" cy="1656184"/>
          </a:xfrm>
          <a:prstGeom prst="rect">
            <a:avLst/>
          </a:prstGeom>
        </p:spPr>
      </p:pic>
      <p:pic>
        <p:nvPicPr>
          <p:cNvPr id="6" name="Explorer" hidden="1"/>
          <p:cNvPicPr>
            <a:picLocks noChangeAspect="1"/>
          </p:cNvPicPr>
          <p:nvPr/>
        </p:nvPicPr>
        <p:blipFill rotWithShape="1">
          <a:blip r:embed="rId4"/>
          <a:srcRect l="59427" t="4335" r="21652" b="13647"/>
          <a:stretch/>
        </p:blipFill>
        <p:spPr>
          <a:xfrm>
            <a:off x="3575720" y="2621892"/>
            <a:ext cx="1656184" cy="1656184"/>
          </a:xfrm>
          <a:prstGeom prst="rect">
            <a:avLst/>
          </a:prstGeom>
        </p:spPr>
      </p:pic>
      <p:pic>
        <p:nvPicPr>
          <p:cNvPr id="7" name="Opera" hidden="1"/>
          <p:cNvPicPr>
            <a:picLocks noChangeAspect="1"/>
          </p:cNvPicPr>
          <p:nvPr/>
        </p:nvPicPr>
        <p:blipFill rotWithShape="1">
          <a:blip r:embed="rId4"/>
          <a:srcRect l="78411" t="3566" r="2669" b="14417"/>
          <a:stretch/>
        </p:blipFill>
        <p:spPr>
          <a:xfrm>
            <a:off x="7032104" y="2621892"/>
            <a:ext cx="1656184" cy="1656184"/>
          </a:xfrm>
          <a:prstGeom prst="rect">
            <a:avLst/>
          </a:prstGeom>
        </p:spPr>
      </p:pic>
      <p:pic>
        <p:nvPicPr>
          <p:cNvPr id="1026" name="Picture 2" descr="Image result for chrom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579" y="2796761"/>
            <a:ext cx="1264478" cy="126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afari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17" y="2660883"/>
            <a:ext cx="1536235" cy="15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pera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9101" y="2750617"/>
            <a:ext cx="1356766" cy="135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crosoft ed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785" y="2756455"/>
            <a:ext cx="1345091" cy="134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refo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2794" y="2688621"/>
            <a:ext cx="1571096" cy="148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25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41 0.01458 L -0.84466 0.01042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0" y="-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859 0 L -0.8414 0.01042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41" y="5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807 0.01042 L -0.83984 0.01065 " pathEditMode="relative" rAng="0" ptsTypes="AA">
                                      <p:cBhvr>
                                        <p:cTn id="25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9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7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6289 0.00532 L -0.8457 0.01042 " pathEditMode="relative" rAng="0" ptsTypes="AA">
                                      <p:cBhvr>
                                        <p:cTn id="29" dur="1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30" y="25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4804 0.00949 L -0.8642 0.00856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12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56792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Thanks for your attention!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9936" y="4437112"/>
            <a:ext cx="11506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Again</a:t>
            </a:r>
            <a:endParaRPr lang="ru-RU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19936" y="3047474"/>
            <a:ext cx="1152129" cy="1152129"/>
            <a:chOff x="3287686" y="3789039"/>
            <a:chExt cx="1152129" cy="1152129"/>
          </a:xfrm>
          <a:solidFill>
            <a:srgbClr val="5E83E2"/>
          </a:solidFill>
        </p:grpSpPr>
        <p:sp>
          <p:nvSpPr>
            <p:cNvPr id="4" name="Oval 3">
              <a:hlinkClick r:id="rId4" action="ppaction://hlinksldjump"/>
            </p:cNvPr>
            <p:cNvSpPr/>
            <p:nvPr/>
          </p:nvSpPr>
          <p:spPr>
            <a:xfrm>
              <a:off x="3287686" y="3789039"/>
              <a:ext cx="1152129" cy="11521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Picture 6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091" y="3996444"/>
              <a:ext cx="737319" cy="737319"/>
            </a:xfrm>
            <a:prstGeom prst="rect">
              <a:avLst/>
            </a:prstGeom>
            <a:grp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331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ln>
            <a:noFill/>
          </a:ln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Prestige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660777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984117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prestig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Fracture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471961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810834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ractur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Crush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778730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85087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crush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Peel Off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149780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xfrm>
            <a:off x="1184973" y="444442"/>
            <a:ext cx="10972800" cy="1143000"/>
          </a:xfrm>
        </p:spPr>
        <p:txBody>
          <a:bodyPr/>
          <a:lstStyle/>
          <a:p>
            <a:pPr algn="l"/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iSpring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Technology: PowerPoint Features Support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184973" y="2564904"/>
            <a:ext cx="4214812" cy="4000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PowerPoint animation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effects</a:t>
            </a:r>
          </a:p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PowerPoint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transitions</a:t>
            </a:r>
          </a:p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Animations by words and letters</a:t>
            </a:r>
          </a:p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 buttons and hyperlinks</a:t>
            </a:r>
          </a:p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formatting, fonts, color, height</a:t>
            </a:r>
          </a:p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Lists and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bullets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Tables and diagrams</a:t>
            </a:r>
          </a:p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Masters</a:t>
            </a:r>
          </a:p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SmartArt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objects</a:t>
            </a:r>
          </a:p>
          <a:p>
            <a:pPr marL="171450" indent="-17145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notes styles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9785" y="2564904"/>
            <a:ext cx="3571875" cy="40005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AVI/WMV/MPG/MP4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clips </a:t>
            </a:r>
          </a:p>
          <a:p>
            <a:pPr marL="171450" indent="-1714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MP3, WAV and WMA audios</a:t>
            </a:r>
          </a:p>
          <a:p>
            <a:pPr marL="171450" indent="-1714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Background audio for a slide </a:t>
            </a:r>
          </a:p>
          <a:p>
            <a:pPr marL="171450" indent="-1714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Background audio for a presentation</a:t>
            </a:r>
          </a:p>
          <a:p>
            <a:pPr marL="171450" indent="-1714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Sounds for animation effects </a:t>
            </a:r>
          </a:p>
          <a:p>
            <a:pPr marL="171450" indent="-1714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Sounds for slide transitions</a:t>
            </a:r>
          </a:p>
          <a:p>
            <a:pPr marL="171450" indent="-1714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Vector and raster images</a:t>
            </a:r>
          </a:p>
          <a:p>
            <a:pPr marL="171450" indent="-1714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Animated GIF images</a:t>
            </a:r>
          </a:p>
          <a:p>
            <a:pPr marL="171450" indent="-1714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Shapes geometry and positioning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184973" y="1340768"/>
            <a:ext cx="8286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presentation will introduce you all PowerPoint objects, animations and effects that </a:t>
            </a:r>
            <a:r>
              <a:rPr lang="en-US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iSpring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converts to 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HTML5 with the highest accuracy.</a:t>
            </a:r>
            <a:endParaRPr lang="ru-RU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1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000"/>
    </mc:Choice>
    <mc:Fallback xmlns="">
      <p:transition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863658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Page Curl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0515478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068278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Airplane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069075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72592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Origami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20787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62995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>
        <p15:prstTrans prst="origami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Cut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014182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46399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Fade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8964141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280951" y="7173416"/>
            <a:ext cx="1857873" cy="2492896"/>
            <a:chOff x="6254750" y="6877744"/>
            <a:chExt cx="1857873" cy="24928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750" y="6877744"/>
              <a:ext cx="1857873" cy="249289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816080" y="8469560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Click to view</a:t>
              </a:r>
              <a:endParaRPr lang="ru-RU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941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2.22222E-6 L -0.13282 -0.64375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3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79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Push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2333481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5142848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Wipe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520822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7193881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Split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053815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Reveal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811181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9329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Random Bars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4161480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59945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83687830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Shape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594309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93460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Uncover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416150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71768197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Cover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793716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77199119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Flash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57525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05506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Dissolve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3553964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  <a:ea typeface="Lato Black" panose="020F0502020204030203" pitchFamily="34" charset="0"/>
                <a:cs typeface="Lato Black" panose="020F0502020204030203" pitchFamily="34" charset="0"/>
              </a:rPr>
              <a:t>Fall Over</a:t>
            </a:r>
            <a:endParaRPr lang="ru-RU" sz="7000" dirty="0">
              <a:latin typeface="Montserrat" panose="00000800000000000000" pitchFamily="2" charset="-52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6442044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7955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Checkerboard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0829090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625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>
        <p:checker/>
      </p:transition>
    </mc:Choice>
    <mc:Fallback xmlns="">
      <p:transition spd="slow" advClick="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Blinds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9391532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25299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>
                <a:latin typeface="Montserrat" panose="00000800000000000000" pitchFamily="2" charset="-52"/>
              </a:rPr>
              <a:t>Clock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617148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26842914"/>
      </p:ext>
    </p:extLst>
  </p:cSld>
  <p:clrMapOvr>
    <a:masterClrMapping/>
  </p:clrMapOvr>
  <p:transition spd="slow" advClick="0">
    <p:wheel spokes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Ripple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021071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1646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Honeycomb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9908032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94493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allOve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20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honeycomb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Glitter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093829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664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>
        <p14:glitter pattern="hexago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9B00"/>
          </a:solidFill>
          <a:ln>
            <a:solidFill>
              <a:srgbClr val="FA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Vortex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331115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69670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Shred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636702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502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shred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Switch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1460624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7357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Flip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1421089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Drape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985978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64444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Gallery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356169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44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Cube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7813811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9489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Doors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7118159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9368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Box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84803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126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Comb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3142691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72850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drap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09910332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Zoom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903095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2680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Pan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22329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9342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Ferris Wheel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560960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61635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ferris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8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Conveyor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540755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2469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Rotate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5786468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Curtains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171774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650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Window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3850822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7563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Orbit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5112469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4348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prism isContent="1"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7000" dirty="0" smtClean="0">
                <a:latin typeface="Montserrat" panose="00000800000000000000" pitchFamily="2" charset="-52"/>
              </a:rPr>
              <a:t>Fly Through</a:t>
            </a:r>
            <a:endParaRPr lang="ru-RU" sz="7000" dirty="0">
              <a:latin typeface="Montserrat" panose="00000800000000000000" pitchFamily="2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687460"/>
      </p:ext>
    </p:extLst>
  </p:cSld>
  <p:clrMapOvr>
    <a:masterClrMapping/>
  </p:clrMapOvr>
  <p:transition advClick="0" advTm="100"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7879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pPr algn="ctr"/>
            <a:r>
              <a:rPr lang="en-US" sz="7000" dirty="0">
                <a:latin typeface="Montserrat" panose="00000800000000000000" pitchFamily="2" charset="-52"/>
              </a:rPr>
              <a:t>Morph</a:t>
            </a:r>
            <a:endParaRPr lang="ru-RU" sz="7000" dirty="0">
              <a:latin typeface="Montserrat" panose="00000800000000000000" pitchFamily="2" charset="-5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891283-05D2-2E44-A5D3-78153DB4AAD0}"/>
              </a:ext>
            </a:extLst>
          </p:cNvPr>
          <p:cNvSpPr/>
          <p:nvPr/>
        </p:nvSpPr>
        <p:spPr>
          <a:xfrm>
            <a:off x="925551" y="4527395"/>
            <a:ext cx="1527717" cy="1527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24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">
        <p159:morph option="byObject"/>
      </p:transition>
    </mc:Choice>
    <mc:Fallback xmlns="">
      <p:transition spd="slow" advClick="0" advTm="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2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</p:spPr>
        <p:txBody>
          <a:bodyPr>
            <a:noAutofit/>
          </a:bodyPr>
          <a:lstStyle/>
          <a:p>
            <a:pPr algn="ctr"/>
            <a:r>
              <a:rPr lang="en-US" sz="7000" dirty="0">
                <a:latin typeface="Montserrat" panose="00000800000000000000" pitchFamily="2" charset="-52"/>
              </a:rPr>
              <a:t>Morph</a:t>
            </a:r>
            <a:endParaRPr lang="ru-RU" sz="7000" dirty="0">
              <a:latin typeface="Montserrat" panose="00000800000000000000" pitchFamily="2" charset="-5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482B98-A22F-7640-A8E2-6DF70761D99C}"/>
              </a:ext>
            </a:extLst>
          </p:cNvPr>
          <p:cNvSpPr/>
          <p:nvPr/>
        </p:nvSpPr>
        <p:spPr>
          <a:xfrm>
            <a:off x="10259122" y="5174166"/>
            <a:ext cx="880946" cy="8809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939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">
        <p159:morph option="byObject"/>
      </p:transition>
    </mc:Choice>
    <mc:Fallback xmlns="">
      <p:transition spd="slow" advClick="0" advTm="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091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1"/>
  <p:tag name="ISPRING_ULTRA_SCORM_DURATION" val="3600"/>
  <p:tag name="MMPROD_NEXTUNIQUEID" val="10009"/>
  <p:tag name="GENSWF_MOVIE_ONCLICK_URL" val="http://"/>
  <p:tag name="GENSWF_MOVIE_ONCLICK_URL_TARGET" val="_self"/>
  <p:tag name="GENSWF_MOVIE_PRESENTATION_END_URL" val="http://"/>
  <p:tag name="GENSWF_MOVIE_PRESENTATION_END_URL_TARGET" val="_self"/>
  <p:tag name="FLASHSPRING_PRESENTATION_REFERENCES" val=""/>
  <p:tag name="ISPRING_ULTRA_SCORM_QUIZ_NUMBER" val="0"/>
  <p:tag name="ISPRING_ULTRA_SCORM_TRACKING_SLIDES" val="1"/>
  <p:tag name="GENSWF_OUTPUT_FILE_NAME" val="PPTtoFlash_Excellence_full"/>
  <p:tag name="ARTICULATE_PROJECT_OPEN" val="0"/>
  <p:tag name="ISPRING_PRESENTER_PHOTO_0" val="jpg|/9j/4AAQSkZJRgABAQEAYABgAAD/2wBDAAEBAQEBAQEBAQEBAQEBAQEBAQEBAQEBAQEBAQEBAQEB&#10;AQEBAQEBAQEBAQEBAQEBAQEBAQEBAQEBAQEBAQEBAQH/2wBDAQEBAQEBAQEBAQEBAQEBAQEBAQEB&#10;AQEBAQEBAQEBAQEBAQEBAQEBAQEBAQEBAQEBAQEBAQEBAQEBAQEBAQEBAQH/wAARCADIAIYDASIA&#10;AhEBAxEB/8QAHwAAAQUBAQEBAQEAAAAAAAAAAAECAwQFBgcICQoL/8QAtRAAAgEDAwIEAwUFBAQA&#10;AAF9AQIDAAQRBRIhMUEGE1FhByJxFDKBkaEII0KxwRVS0fAkM2JyggkKFhcYGRolJicoKSo0NTY3&#10;ODk6Q0RFRkdISUpTVFVWV1hZWmNkZWZnaGlqc3R1dnd4eXqDhIWGh4iJipKTlJWWl5iZmqKjpKWm&#10;p6ipqrKztLW2t7i5usLDxMXGx8jJytLT1NXW19jZ2uHi4+Tl5ufo6erx8vP09fb3+Pn6/8QAHwEA&#10;AwEBAQEBAQEBAQAAAAAAAAECAwQFBgcICQoL/8QAtREAAgECBAQDBAcFBAQAAQJ3AAECAxEEBSEx&#10;BhJBUQdhcRMiMoEIFEKRobHBCSMzUvAVYnLRChYkNOEl8RcYGRomJygpKjU2Nzg5OkNERUZHSElK&#10;U1RVVldYWVpjZGVmZ2hpanN0dXZ3eHl6goOEhYaHiImKkpOUlZaXmJmaoqOkpaanqKmqsrO0tba3&#10;uLm6wsPExcbHyMnK0tPU1dbX2Nna4uPk5ebn6Onq8vP09fb3+Pn6/9oADAMBAAIRAxEAPwAk+Lt9&#10;8Qtb1bT5La10m3uIpHiS2Duyr5h3qy5ZAQNoBXIUsBxmvkj44fAPUp/C2p+MrDxguhTwzG5itXvV&#10;iYxu+2NfL3hi02WZUI5AyorvfBMgs/FVnM0mEkmmtnCnIfKttGBnO5kB9z07Vy37Y/wlt7ew03U5&#10;vidJp2n6mlqZtKgvio88qZGV4w+FVAMAEYB3A5IxXzeDnLFUKtWrzVPYKa5ot80HUUVTko6XcZKT&#10;sns31R41Sn9XxEKdJqKrSjfna1s48yu0k9Fot9Ufm54j/wCFh+GLCa5/4Tm2u3iQBIxPJ820nEhI&#10;fHyg4xj5iQO1dz+zrceMvFi3OqeJxPd6erzNBM8YMDojYLmckFUGzcEUhTzznr87fETwroEQg03w&#10;z4lvfEOryvk25vGaIICold3Z/JjgTzMNJMUjVvlyWcK3338HI9e8A/DOGw1aDRhr13aRpbRahNDH&#10;o+i2EeV/tK8imkhmvr2VQ39k6WhLuoM9zAyyrC3mcQcQ5dw3lOIxmPrqNRxUMNhoypuria05KFOl&#10;TjKpDRtvmelowm1orr6fJeHsw4hzDD4LL8PzpyVSvXk28PhaCUHUr1ZQUmlCM4OMYxvUlOEFZySl&#10;9MfED9pGz+CvhTS9Jn1qCx0uLSLRrOxhvoEvfE2tMjSPAfNmJs7CyULBNOtrLe3EyyGPyYgJh+d3&#10;jH9q6T4nap5LXGh308t3LJNoNpqcMVzeS+S+y4uYWZ7rU3sshY7dJ3MUYLrCqba8K+O3ijwQdQu7&#10;/UvFtv4n8U6kxRZ3hihmtplmMUdm0OryPqAiUBnFjpsUJMm1IrQqRXj1pPP4b0eHWLHRbbwx5qyy&#10;WN9eaDp9j4hvmKEG5tdOkuI7yws2kAY3GoQ27XCfvFi2spr8bxc8fxKoYvNsTjasatS+CwLnUw2X&#10;YWMIctOFGhJRlWqU4SvPE+zjUm5SrJ0ovkX7hlmX5Zw3F4PLMNhITp0lSxeYuFKvjcTNS5pznO8o&#10;0YznJtUVUcILkg3OcFUftU/jLxbfW8rh4rbTZ0e3/six8N2ptbiFpWLMrX1jdXc5WRd7TzRCGZgw&#10;aXbtYcb/AMJB4lMsmm3F9qFtpF/JE9xZX6WsFhcT2gZIHV7K5nntCkbFLVZEe2jLNGI1TKjyTw8n&#10;/CWztrvibxp4vvlkOP8AhG9N8iy00yvIVL3GoxS29vncCwF0900IOCkke1R7haaj4WhihtoND0xD&#10;ZqAiyXmparqEpA2sJbm2jgsYFzlin2lVMmSMLhRE6FDBSdOjBe0dP95KhR9nKN+VOMqk5UZuzfvW&#10;hyyk7xkvcT7oSqYtczknSjK6VRqoptW+KEKdSMfdu9JdVzrWSdHWdKXV9PudNsF+waitiZbG+vHl&#10;eGO8Qjy0FlJEdM1C0Zcxu9tLZzKWAKg5B8dv/Bt9pulS63pmh6dNdxwyHXNJhQXuiXd3FGWXVbDS&#10;J5JTZ6juDRXdvaS+RcRsZUCSLtPul/4rSwa3+yeD766hsyJIpNNlt5b+1ZuRPHYR3sF5cRY5nSN7&#10;pioB8pj8woSytqNqut6LHZXkt0JmktbhXsLnzEbdcwTWM6Qz2c6Ny5ED3KoS5uWU7h0ZdjsZh2rX&#10;glUjOE3K7jKMk1HmpTnKjeylB1ZqKqJaSTm58mYZbhazacoSUqclOkvaJOEklzOk1GNRp6TUaabi&#10;laSahFP+AH7R/gf4aa/8P/Hep/B/QNatvDviHTNVvV0CV9E16zewnTzXjjuXvrecJhss0kLxsn8I&#10;yR+3H7V/xs+G37Sy/C74k+AJ5LrTJ/D+pwS6fqUAj1jRryWSCR7S+hEtxGGKDclzbyyW10q74pn2&#10;uq/zl+ONL0zyz4h0Z7vTLq4lmtNY0hthtodRjjyZYoJcvBPKxjeORJJUuocXCSK4YDq/hx8VviB8&#10;KjpDLeDUNK1HyZI7WcPc6Vf2hCtPbJvIS1vHRZDHJE2XmCFlOQa/Scv4mzB4epha1VuhVq4ad5Qp&#10;0q1NUZSk4uVKMXUtGpNNzc78zkraI/LM34Ry6pXp4nC0Y0sZSjUSUJzlQruS5Uoxqcypp3UlyOEo&#10;tKM3JWP29vI5r74DSRr5iiGKcYMjDasU5KgID6DgdDgHPWvPP2Z0ntvijYyyGRhHbXEpMjPhSitK&#10;pBJIAJUDLdyPUV3fwy8Z6D8Qv2c7jX9EkBsriC/WWFiDPaXK/PPaTgZVHgdnQglWckyLlcGsL4BS&#10;Qt42knRSTbaZMzAY4DsqRnIzw67mUHhhkjIFezRlOpj8oqc7nejgo8zkpc/LiasG7ta2s4ra9knr&#10;c+HqQ9nhcxoyhyNTqwcX0lKFO6a2TvBNeWtz5/8A2vfE+tw/ELW7nTYpbllVRhWlAzudynynC8FS&#10;D1wAeRWJoz6/4k8F3N68MgmbR7KM4eUBRLG+/B6NswMuM49a9Y+KM1hqPjjxC00C3Li88oKQkmSF&#10;VQpU5Pr9cH047HwnbxnwZqZS1EYW1ijVVVFCrGGAwMdOcZ4/KuzLat8yxVWbUvaVa1Zaq3uYt1XN&#10;Rd07KHLqmnGzs2kTiEo4HD00l7qpQbstVKEU76X3e17Xt6L8ULCf4x+GrvX7YJcXFvNrt9LBIZLu&#10;RhCbicQIAGOFEYOD07d6K/UTTtA0+ZLmR9PSWRrgliY0J+Z5iDypyD6jI9DzRWNOpVjCEVJtRhBX&#10;cYXaSglvB6289G0tOnoxrRsv3VLTyknq09bSSb21t2+f6Dnww9ndRyjMbQzEuynDKpbDPjqWXqCO&#10;2emDXjP7UHwp+HNtp+jeIPFfjm51OSYxKuixXjSFFmj+UJFvIMnLRglQUb5Ry65+WrX/AIKF3Ezs&#10;NU0ZmjLbmCIjEhmbIBXn5Vy21STj26fafje1+GPi/wDZg0r49JpVxqV5Pa20tt9qST7La391I1sP&#10;PkcmFIoZnCuHICEMvDHC3h7YbD5hUnJKNDDvEzak4tQoSU5PdprkTUtmlflalqvPqU3UxeX0lGLn&#10;WrRoQU1e8qsqcIpdbtytHRWlaT0R8AXXh/wrFptx/wAK607wfFqunO19dHxB4h0vQ9W1a8sg0tho&#10;1lPrU9tZWVlCxjmkaRstO6tI6+WrV8pXXwh+L3xy8cpL8Sp7b4T+HNOG3Vru5vLO+vdUnVmAtPCu&#10;qG7vNGuYb5Hjt4JrbzR5rq8EF3sDCn8SV0/4n+JJtG0q1dY9IMUesAMJre4W0cnUntYYlmhiuGR1&#10;AjUvG7oSXQkAeMak/jLU9YlX7bqdlp8c83h3w/pFlJei18O+HVZoZxpcSM72N/d/M+p6mdmoSsst&#10;vFdRfbJJo/xWtiMdjMfUxlXMMJQxdSk1QxNfCuvUy+FVwcqeFi8S6M60+aXN7XDKVKnSpOEnalSl&#10;/SGWZVgsDgI4XD4bEVaFKpetRp1o01jqlJNQniHClGUKcY8s1Ck1zyrtbyqSf05daP8AA/wauoaV&#10;8MNS0HXtb8OpJFrMmoa/qXinWdJvIsiaDW/GuoWltb6ekbZBs9Bd/LdhDHCuMV8t+KtV0S41h/7f&#10;1/RLWykISDTPDR1XXtZuG4aRZZHlt7e1LMcRieGR2TBOCOfQtC+HniLxXZ6f4d0/Srvw54G0t8ad&#10;4fscW0mr3Sk+Zqev3jwtIdQ1CYNOJIykFmziJSXLs3svgr9mZJrtbtPBPh6w1GF1xdas17qc0oZv&#10;9a8iT3NrtUgb5FRMPklNwGYpY3AZaq06uMxOLnNP2tWtXpVsQ9UoSrVJTt7zUpKnGFV0OZ04VqnK&#10;5v1HleOzD2NKlg6FCCSVOjh6XscPG/LLlpxceaMFF2UpSp+0fvTpQnPkXmHhfULey06zsvCXhC+W&#10;2ndUa61i2tTdO74HmvFeK8wTncpiV0B6KvJr0CLRvEszl1Gp2StKsMnk3JkjR35VligjS2SMYwfN&#10;iVFB+8a+uvD37P40+czagnh60umVPm0y50+R3i28mO1voLW6VBgsdvm7SMIQT83tXhD4deHLa9MG&#10;rWepeK9IkVoWWCxuDJZyDLeZNGyxpPbx/wCtjNuWe3kQOVkX5a+JzTi7DUvazowhU1bkkvae0j8T&#10;cZtxjGcFdRi07pKSu7I/Qco4DxVSFP6z7mkeVKaioWSVpQ5E5Um1aVR2UL3bko8x+YXifSPGfh14&#10;NTtoZL60eSJrq2vkguo3eX/VyQNHIsSxzBTCkiophlHmFgFxRa6hp3jCBm1fSUkaFkka/sxc6b4l&#10;8OyxsI4/7Rt1kl+020MihU1CzeeGa3PmExYaOv1n8VfBE+KNHvpdKsLeZ41FrdQQyW7w3UCqJdNv&#10;rK4TEUUl1AoN2qhYZJ4nR0jmVhX54+LPhXc2+sX09tHc6bqdmksMaxym3uI5UV2eKKWPDLvA3KVz&#10;HdxlgXUpiuzI+KMHmqdKbhSxFCMeStFcsuVtKEnGL5bN2abjNSXs3KElekedxNwVi8qX1jDqpVw9&#10;Vy5oSTmlJQ1ioySd24zUoaNS5+R8zc34drmj6H4n0q9EcV7pviuwjuYpFdI0t9QktSBbyyrCQizT&#10;Kyzre2xaG/t5fOOHEkZ4nwu0Ws6RqHhfU4Bb3WnlruOGU+S9hdW//HykBVfMa2uo2DxyQqnlyh1K&#10;7XBHqGuaTra6NBcXaw3VzE0Yj1CGEWV+LVY2SHzWgIS5ls5XZWZgRJGw+YElK8tTy7bxbZ6wk7xm&#10;y0uBdRkbJ817mB7O7MsRA84SMivkBvLlJBwcV+lZfJyoVop3aTqYd8/P7OVCMZKnzOzlCSso6Raj&#10;aDjFxaPyPMKMY4ijOULR5o06sXHlUo1JJKVuk4y5lO1tU2l2+1v2EviV4e0m1+Jv7P8AquoSQ6/4&#10;kku/Fng/zJdtlqiQafJFq+j2zvlodRtxCt1bQopjuoo5ljLSKmfu79njw4ya9r83DSR6bHHlQSpL&#10;SsdqsecOV3DIyCOOM1/OLoPjDXtJ+LejeMdFkm0698H+IYtVsVkLeVG8momSFpNm2SSOSANbNG/7&#10;oxu5cbMiv6f/ANmjVrDxp4WHjXRbfzLLxRpsFzlHEaQXELyW1/ZkpndJZXyPA+CVKxK4/wBYuf0b&#10;JqdOrVwHtfdqUFG2js0qkq0XpppOSbXwp7dz8h4moPDVMTWpLnp4uUOe0rqFaMYRejSVqlOKlHTa&#10;E97a/Puq+Hg/i3X7iePezapdZVSHLeXI20Bj0yMheueQMjNdjbypYeHdSs2hEKyM0aBY2+6UZtzu&#10;RgIGwCScZPXgV7Inw4um1S8mljBae7mkG1CFClywILfMxP8AeAI69q7K/wDhrayaBOZocTBMqAPv&#10;KOu7157ex7ingafssUpuT/h1YyT6ucetnvdvS2+zerPHxUlPCxg7K8qTtHpy8rSV/Pfr1SPivw1p&#10;00lpMxtlb94g3FckgNP3YccEHAHv9SvqTQ/BEdvayoLQkeYmCoHPEnbBx05Pr7YorsvDZNWVl8D1&#10;ty7289PS/mY+2vst7aWbtolZeS/rdX/O34PfsG+CvjPojalonxRFheiOR5rF7m1bbtVjIqxyMXVV&#10;VGKOgLYVlIG7NftfpfwO0ez/AOCafiP9lPRr2PxX8SLaO8cSaFYR6ldHRYrmXVl1XV50KWWgwBRF&#10;I8t7eW93eRRvFZW9zLJ5bfG/xu/4J6eIfBPifVfFXwB8S6hpE0F9d3EWjRXMkVqdsjOsXlh9yrvG&#10;1gigMoZdx3YPI/BT9vL45fslWXiL4cfF34c3l1pOs3PmyarY6aBG0zgQyyXDxxb7hXCpIGupCip8&#10;rcYr+kMw4G4G48w+MxPhdmeCy+tjcHiKWO4ZziuqWOprE2hVwuWSr1fquJUU7p1HCVL3Y06WKcpu&#10;H41lvFvFnClbAw4+wWJx6weNoVMFnuUR9pg5qkpShiMzo0ofWqPJWjSThh41vbOU6kp4WEOaf5t/&#10;A34Qan4Y+LWk/DTUrK71DWtev59MOqw2s8NtdT3k/wBmWWzhvTDeNABzEkkKyMYN4QRnNft54T/4&#10;I/6tfzwajfy2fkX0aBntbh7YyRu+9l8oiRxM5ZSZGCIGVgzA9Pnv9i5LP40f8FANC8SswvNGtPCf&#10;iXxpYRKf9G/cSWNjpskqum5Hhe8aUDaNsxfae1f1v+D7GFrG3uDsXymVN7oAPLGAQAcMCOCcjqcn&#10;qCf8nvFHPMxwHEf9h4N1cNXgq7xcqjUqkVSx1bDezk1ywjUTpSbcFy2WmjTP9VfDPLMJX4befY2F&#10;OtCqsPSoUoxXsuetg6OJc4p3921eEE93yt2V2l+Uvhb/AIJU+HdA0HRLR2v7pLVUnuo5FghtbmSI&#10;mWPz44lLuYCoG8yCOU8kZ4rqIv2JPDumvceXZRQGIs3nQwCFWBB3J5O0l1A4JXhvY5x+0S31skMc&#10;T7WAhBRl24ZQp4ZQeNwHTHfAryfXBYyTSu6oVfzGbcQpAyTsAHIIBBPTj8CPic4qVZUMP/ttepJR&#10;aqRVWcW5OMLSfI7Ozuru7tK2m6+84dxyp168Y5fSpKoo8k1BSaXM7JOUVvFRTUWttXfb8wbH9l7Q&#10;NPcrBpekzIULOJdMtfN3FjgKZll2Y671IL9DwBnom+BPh+O2aBtG06Itt+WK0ggOOcYliSLaQRkt&#10;u2sMLhskV9kavChYzWdvbKoj/wBdGCXHqvZDgYxnO0jiuLdz8qXRijZ3Jjz88jheQowNq+u04xnj&#10;28OlSwzhFV+epUbvecqtRK7ezcpe8lrp1tY+4niMQ1enGEFGMb8sYqV7K6aSvdX7ra2uz/Ofxz+y&#10;94as7yTXtP0ceUs8Z1S20qV7E3trMyiZ/Lh8qF721I+1Qu+d7gxYIbNfn7+1V+zi+hRv410CyF5H&#10;DF9rufLh2yX1hwJTJCsavFexIBMCcKro6EfMc/vBr8ttK0iSxqsbP98kMxaMZAdBhex2jqTjvxXj&#10;vjPQtI8Q6NPp19DFPDJFKsbSxpsLMGIDjbkoo6A8Ekjpiu3DY2eX14VqVSSUGk05u8qaScqclLW3&#10;K20tWrJbJM4cfQ/tDDVKdaMJRlCU5XSunJ2g42VlKLTs0r2dm3qfx7+MLK/0iTV47pkNtHfC4tJS&#10;MIbS4IlUGPnMO1udmRGrOHwVGPmO7k00eIL+xfKq0GoRqyAiEqyK7soxvWONn8whyCqkunNfqh+2&#10;b8NNK8AeJfIssKNUv7y0tNNUqYU+0l5HkUff27yuxCNuPlj4Br8l9fhltb6e5niEd3LqU9vbpkgm&#10;BopLd3HT5VdQrM2UfzQATwB/TfB2ZLM8vhiqVSUfaU3ThzvlTairzV9rVFa2yel7an8scbZRPKcy&#10;eFnDmlGca7cVfdqUY7Xu7rS/xNtre3h7tdWdk2rxRi4k1BbiAmRVF00dvdSJDyg+4qMwhXBcptMh&#10;wQa/dH/gj98eNJs9b8Sfs4ePLW90nUvGVo3xL+D93rAhGn6/YRxSab4o0rRppSpluzd2Zu4YoyzS&#10;Nb3RKbwK/On4c/Be+8Tao3hG20OfUtU8ST2A0Ij94lvJLc2h1DU5gobZptpFly0fzMFZYgzHFf0K&#10;fAX9ifRP2bfH3w5vtR0+31vx7olnN4cOs6pZi7RLTVVuLi4PhaOWJv7KUyXd1KJIGWZo0jhYqQwb&#10;6+vxxgclrUJVKU8RN1Ki9nQknN4dpXmrPlXs5yUVGdnVhGp7O7T5eHJPBTNOPMBm0KGOw2XPDYGW&#10;Kw9bGqpDDvGYeM6lPDzcU6ijUowcZ1oxnCg68J1Wor3vpW50GL+0J3EYOZTl8DluFXA6fKqjO0bS&#10;W9K2ofBl7rtnLa6datPLGpL7QcKMFmJAGTwTuH4nGa7fUtKMd7cYUA72xzkqpZzGgD/OvBwcfKdm&#10;McV7n8DvDN/fXGszwWk00CWkkTyRRPKsbmMfMxVWVCOepB7Dk5r9QwVD22KUNozVRyaSjKKXvapt&#10;pNL4k27bH8oYvEONLSV+Vqz0/m5bXTd2lFXa0unZuNm/jrS/hPr1xa3LQWSTLFcxxOTlVVys528Z&#10;+YYYY9Bnvmiv0Rg8ETeG/Cpm0+X7XPfa8zXPmrkxsYLxtmAMgqQAf1yehXtQyag4wlUlNTkk2oqF&#10;RfFG3vcut1Zvtd6K1jy3mE7+7e17bpfyrbTXr30V9WeBXt2g1vVBhuL24Vs8gK0rMM8HcCPwAHXn&#10;Bt+GPhN4A+Luqa54c8WaHYXZ1LRrmC3vJLW3e7hYqwY20ksLpDMVYD7UyNJAgZ4137WHPalqaPrW&#10;qP5Bj/02XPBwcswGO2OAO35AV6J8ItZjtPHmkN90ztLDn7oJkGAuexKg+owT3Arx8FOrg8dSqU60&#10;6U41V79OcoSs5J20aV23bVXvZKzV111WqlNJwUlaLcZKLU2lTevMmtdErqybV7pa/l7+zd8Fbf8A&#10;ZX/4KP6d4IS+l1LQdW8B+JPDun3E8QibfqVpb6/pMdwXJMiT3elajYW3lkBJbcxlfO3A/wBGHh7W&#10;b1oo4beCR4gg8qMZJDPhmAYAq+G6ZyRjnGK/Fj/gpHpGp/Dzxb4T/aW8H2Msvib4Ma7p+uaylqG3&#10;6v4DmuI59WsZlAGILSeMz2s7bpYnnlU4jmfP7D/CPX7Hxb4O8N+MtJmkm0nxDomleJ9MnJ+WTT9Y&#10;sLe/tmxwFIjnAcbuoJHrX8WeNXDmKy3i2hj4rmw2KVelCcVzyhGWInioRqWtq3XxFNNJt/V7zd7N&#10;/wB/eBfFOEzzgueErRU8Zg5UlVhUvyVK8KFLCyq02nopQoYao4q0YrEpRSUmeyE38kIecvFtVQWc&#10;EPgY4IXqAM8jjPXvUf8AY73NvLNlWiZGzvI5B9G3ZBPfpkcdsVS1TxLbeQdzqptdhcA5YLjfsIBY&#10;liOQpHQ8DBrhNd+JGjaN4du9ZvJhY6XAPPaa4YRIxjLHyz52BhicBQGL5wvqPzaNGDnbmlVi04xt&#10;dS57QaSWt73aXVaOz6fqkKeKjBTjGlhrVFzWtyxgmpbppttLmWq01W50T6VYw253yxho1dmTcAZE&#10;X5gqgnAI/vd+ncV4Z8QfEPhjw0j6trur2miWSoWYyyIbjcilhF5YYsrSKAVyowDkZGDX5b/tLf8A&#10;BST4sTatceCf2efhLea/c25mgu/E+qvixSSMZMlrbIUiS3UZ2y3M4j3HLxrtyfzNHxw+J/juy8d+&#10;J/id4u8f/EHVfCMb634u8F/Bnwu2u6d4X0uORDJb6l4nvjb6SL+MsguYdP8AtwtLfdIzKilq+wy/&#10;hDE5hTpctODm4wcaEJ+2xUnKyi1RhedONrpzqKEbO60evFmHE2Fyz21XG1alGhSSVbG4i2GwNC7v&#10;yyxE0oynOy9kqam/eVN7u37T6x+058M9T1KCx0jUbm5jkumha4VPNXepIZdpAyD98OCey47V6noV&#10;9p3iyxa5tJftVtEjh2jjCyo23lJVPKsAQSrAbRyO1fir+zv+1LZePdStdI+GP7K3jCx0u4uYo73x&#10;l4g1uz1ndcToTczXBisFhs5Sq7ZRHNcCN2XbuUV+ynwumv4tN8uPSn0KGcEyWHkAuJJHzJ++C5l3&#10;EZDsxZuoVVwtcXEGSU8or/U6+GlCtCKc7zp1Z3fL8UKcpqLty3jzX+JSUW2l6WVZj/a2W0swy+qs&#10;XhsRKfsa8KNWMJRi/Ze0p+1VOc4txfLVUOVr+a6b/Jb9vf4Pavq/jfwrqej6cZTBZalqMlw6eZDC&#10;qQGCFyy5eW4jkcNbQhdscp3uwUHP4seG/wBn/VfFfxJh/tZRHaJrUVpBDcZjjm8maSR0MmcRG6nR&#10;iSwGNjBgAAa/sl8c/DvTPF9jLa3MUcmoQQ3X9m3DojSQT3ULqiBuBtyd0ivhFXnAOK/H7x9+zt4h&#10;0Dxx8OLPSNBujrLtJb6tZ2cYdBNb3N4r6l5yq0bJdWt19oUvudWDLjcFFejwhxJjMuo4jLXy0lKk&#10;4Yab1ajJVZy5nzJJtpRi42cVbeyT8TizhnBZlWwGY1Ic04OCrwk2oVFScIpSg9bKMZOT15uaTvoe&#10;Jfsz/A7xDN8SLD4weF7BI/DXgdxNYi8ljtE1+7tVLS29pDINtxbWEjBp7gBrOS6WGBnDErX7TX3x&#10;l8Df8K18FftF+O7JrTSPhX4ju9a8Qx5E5vdK0hc6jBcSKAtyUXeYhGWIkUx4DErVfR/gH4Xs7n4Q&#10;aNN4iOl+BPht4Xi0bWPC1np9w8vii6uJY7y6CajCAhGozl5NQE8fnbysasqgmvyu/wCC237X3wl8&#10;A6Z4W/Y2+Gmopa6v42ey1T4gWehi3srbwL4R0+WG803w/PHZ4itta8Q3UVtd3tpL/pH9i2k0txh7&#10;mJX+k4fo4vPOIcsWHlPEPDYnD4jEwak1HAYStOrXhVpyWs/Yp8zlJRrTr0oQ5lC7+m4izbIeDOCs&#10;XWU1Tx2IyvNoQxVGSipZjmGGr4CGDuk/bSqxxNGtTVOCjhKdKvUk1zuMv7k9G+Ef7MHxD8K+GfHO&#10;jeE/D2peHvGXh3RvFOiajBZxBL/SNc0+31CwuVwpAE1tNExXrG4KNg7hVnSfhb8KfBj3Nl4N8Nad&#10;Yw3wc3NulsmHz3yFDk4ONrZQnj3r88P+CPvxok+OX/BPb9n/AFvRvIu18C+FoPhTq8UF3DfzR6r4&#10;FRLJZphGiG1ju9Jn028gtpcyrDKGywyE/QzV73U9JE+r/wBmXTGBMFEhLHDc7iuAccZB/pX940J0&#10;Z06WIpRgo1qcakKihDmcasYzupKKdpRko8sr6bt2V/8AJPF0alDEV8LUioyw9apSlFXavSnKDafM&#10;7xbV7u997tNN+XeP/AfhKHTYIbbw9EqSaobhhEuz5jDdqTjBwCSewzgY6UV0mrePNLj0G31DxJYv&#10;plvLfQwQT3kax+bOYb2QxKHIJbYrucDCqADgkZK7qar1IRlSvyWsvdg07WTa00V7WS2033fmVKMZ&#10;Tk3OKbadnbT4e69PLfpc/nf1Wxv9Q1S4uVtTAkkrsUZdpXn0AyckgZx1zmt7wnY3WmeItGvWR0+z&#10;39sxO0g5Zwny5xg/M34Zr6Y13Q9Oj1C78u3R2E74XywoyHbgbVGBwR0HPrWfaeFIJ5IpXCx7JUky&#10;y/xKc8Adx6H6EV8b7CmptqSlJScl8W90/JO3bvsz1vaTatyytaz2V7pWfTy39Nzkf2hdAh1a+s4r&#10;zToNT07WtHm07ULO6hFzbXtrNH5U8FzbsrJNDLHIUaN+DuVhxh1/Gv8AaK+K37Z37MHw5Oi+CvGn&#10;hzwN8NrW+g8G+AtXu57m7vRYy7U0PQ9C0Wyhu9Tv9akhjSzsLGJRLGY3VZViyV/ow8Y6JYXmjaHe&#10;TQo/lCJRIyFmIMe3A4AGduOcAcY7181/Ej4JeFfihZ6bp+o20EN1p9413o+qraW91c6FfeQyLqFj&#10;HcI8SXYZY0E4CyxRBwjqGIb43jzh3B5tltfGV8PTxNfJ1XzHD05whKNSFKi6mIoWndOVSnGSpO9o&#10;1VGTjUXNGf6V4XcV4vh7P8PgoVqlHA5/Vw2VY2UJ1IyozxFaFPDYuLpOM37CtUjOvTXK61FTpqUa&#10;ip1Kf8vfhr/goH+2F8AfipF4Z+L+q+OL7UdLuNPTVLDxfpyWE8/9q29vqFta3+kJNdXdmk1rdLLB&#10;dTyyTpG0bshUuq/1ofDfV/CX7T37IngfxjJpyR2PjLSrm4vLd2xdQX0LvHcxO6nkRXEcjRtGQpG3&#10;CjkV8K+N/wBjLXfHfiuDxT4mtbLxj4ytbKy0aPx9rGg6cbtdCsGVbS3iSGHfdzi3AgW51DfKkahF&#10;dUVRX6bfDLwLF8PPgZofh24niMWh3Wo7ordY4YxNPLv8mNIgiFYlYKVAHPAGADX8ncT/AOr2aTVX&#10;h/BvDONKUq6vRtNLlc68KWHjGlFU5qCjOGklHmjpK5/ePDmAz7AYfAU+IMywWPxlbMafs1gaGO9n&#10;QouEoQw9atjXGriKlXnjJxcE6fKm3NWa/JT4i/BnS7Z5/DejSyeHbAC4/tGezSSW6u4GYxtA7xlZ&#10;MXIAiLBh+7Zs8Hjx34RfshRaJqWs41fxfNpfiRJo9Wh0nVTodpqlvdOBcWl3ptiIbX7CIgtvJAFz&#10;LCGWVpWYmv018T+GY7rVpNZ2iXzZ8NIf3MKR7yqo+5QrZ9eMc/MeMdP4b8P6uQWg0vTYrVpP3bJN&#10;bvLsGQX3LKcKSc88AjnpXj5TmU8DR+rQm6delFRdanKXPUknzqq37Nrn5nFxlJ6RSStpb9QeVYav&#10;hqv76hWoYmcHXw2Ko0pU4unJfu1Cpa8oSu4pRaWk0pTVzzT4e/B/wX4A0S20Lw7ottoWnAj/AEew&#10;tEJQbuFWRUAVsgtu6gHBJNe4R6fpml2y7YpHZMMsjRckHGDtxgn+8RXpdhpcdpAkd0lvvWPcAHRv&#10;mJG0kgFQc4zknA64q3qtnpmzzJXiicqhZMrsA24AUHA5YAjHGeh7HLGe1xUp1Z11UaTnJPWd5NXd&#10;STspNaXdr3StsZSq0MKo0oRk1dpSg1yOyi4xiuVe61ZWX2VZM8Umt4tt7elDvVDJGCu1XHQbVIGG&#10;xwT12gg15lBb2smtw6gYYGumkHlN5Su9uVcHZE7ZKOV++CQu3I9K9c8TzwCG4s0kzmH9wyjHJPTc&#10;vHQnv05PSvF7KSWC4kguNxEkxVJcqDG0nCsMYIBz17kjOBXj4OqsNjouS5o15whByd2rShfXpo2k&#10;3tufH55UliadSUZuDox9pypPlab0irWtdWvva+u1zJ8ca347sLTXL7Q9Vs7TTtUu54dPjtdNha8s&#10;tluqbo55CwjmMykpLggOM9iB/CN+1D4W17w/+1Z8VND8T2uqeMp9W8d3msvqeqi5v9TuW1ryr1mb&#10;UZH84kCWWOQHdBFEiJGixjFf3hkpqWh6tpsxRzZ314FJBJERUuBnjEhVnCnsxDdq/np/ad/Ym+N/&#10;xS/aF8b+Kfhto0WveFEn0GyfSbKxgtdeuPENvpskl0mm69Oxj0+O1gmt57qG4xHdRIwVwxUV+seD&#10;X9q5pxrneUZZhMRjq0sjxeMdGjTdSpF4LF4e1W0VzS/jRi4xvOaahF2fK/y/xgxeAw/B2V5jmmMo&#10;4bDU81wGHhUxFRUoSWJwlZTinJqPNJUY8z5WoxhzSqQjo/1N/wCDZn9obSPhXP8AHT4Ba7d3zHxm&#10;fDPxC8OnUblrey0KDw/aXGma1A9lITbG7uVvrULLaoHmhiU3UhMcIr+ym21fTNQtormKW3njmQSq&#10;zKgBRgCCQdxdX2Njc5UHgAnkfyV/8EkP+CVfxu8KQX/xi+MRh8HfbjqFj4V0TTrtL3W7vRLi6057&#10;671i7hRYbWG6k08QafYIZZZIWknmcZjQfsz+3J+0xof7Ef7Nvirx/qd79mvNN0e40vwxb3U4+0X+&#10;rSwtBaxxh3HmS+aVKhc7Wdm6Dj+xeG55hQymhHNKc6EqMVGnKaSqOhGTs5UtKseVO1GM4qdRKDcL&#10;yUT+GOKq2Br51iquVzhWoVeR1JQ96nKtyxi4Qmlyz9xKMpQlKHtXNKbs7fil/wAF7v8Agpp4j+Hn&#10;xG8Ffs+fAXW4LbWvCNxL4j8bXtvsCQPPaXljYadL5RI8+X7RLcOpOVSBMgbhRX8mXxS+JHiv4weP&#10;fFfxL8X3t3rPifxjrVzrOq3R8+7eOS4lmMdqjiObbb2sJjt4VGFxFkckiivr6eXUa0IVcYqvt6iU&#10;pRhj8RQhSjePJRUKNeEL0oxUJz5b1KinU0UrL5deyi2pew5r+86kIuTd463evLb4f7uvVn+iDqHh&#10;PTory5AWOR/Ok3u3Of3j4IOeAOfw/Ks5/CdnL8qskfDfMMYBI4P19Meldjq1t/pVx87rmWXv6OR1&#10;9T37Enp6ZkNrmRf3pA3DI5GRkDtn1/CvkuRy+GN7pN29bX0+9dn5Gznum1rvd/1/w3yM6b4d6pbw&#10;QXV9qZm07dG8UIkdgVwxTahOFC8A8D3qxB4fsISgjjO/B+UgYeRuAQe2B1B6jP4+ga/E8emWsRuM&#10;qI02jJyOAcEdfrxx3GM1xtus6lgsuTu+UEgg5/hJI4JHIIHrg81OKw6rU6mHqQvSrUZUZp80k4VY&#10;ezlq91abbXXZJ9dcNiZYavRxNGVq2HrU69J219rRnGpBrVNe9FWeyV27ao0r5LeHT41e5h0+3hiL&#10;XE+VUxiM7txOR5gAAyPQk8DmuSvbeHWPAMd9pWpG40u91E3to6Nj7ZG2EMqDJATK5Zxwc9egPm/x&#10;osvEX9ni0ilkXR9VlhtFvIJDtgSdhHcW9wVw0QWHzNsg4Zm4Py1yVhrPiGy8M2uheCEh1DQtDjax&#10;hit2Z5YY0UvI8Mw81PMBZwIZQu9Tt4INfwPjcqxnDOfY3K8dQdCtgoVsMuaNo1qM3B4evS52ozp4&#10;ilCM6U73anFNRako/wCpnCPEmV8QZLkuf5dmVN0cbXpYyo6kFKFCpSjJ4jC1UoVJxxtKu3RqN+5T&#10;p0+ZtwnGo9HxJ9hnht7HUZba3jSNhdSB1gW3h+bDSysRFGxY4DSkZ/hycCvkvXfEdiPF15peg64J&#10;9K0ywSG6u7CaWa3XUJX/AOPa3lVg0rxxkNLJADGGOxmzgUnjjQfGuq6nc3Vz4e1q6SzJktIrtLi2&#10;t4zKCAy2rSCK9uV3szTXLOEhYeSiqOM/wloPh/RXuP7almvrwR2wk0TQLb+0r+IzSxxR293LbfuN&#10;NjkmdYFllZcOdsjEnI6aWAp1pv2r5qTU+aFFRtLmjBxcpr4YweqlJ6ydlZ2v91PMqdDCNYGLxN4x&#10;lXrKDjRjJSUl7KU0ryfKoyklCiuZJVGtTodB8Y+IPDl9HANe1O7tJC2ba8kluHI3HAhMwEkcZBGc&#10;MVCgA8V7BpPxAj8RsLae4KXpXz4rOVfLdlQhS1swPlzNGTudTnCZ5r4X/aI8ZftAXPj+w+AvwG+H&#10;/hDw7461TVLay8ReJ/HF1J4kf4f+Fns1v5fGEuhWAXT2SO3cwWMF/cg3F8qIyMoJr6B+FPwlufBX&#10;iTw8fFvjPxB451Kw0y/N14h1qeG3k1a6e0EUs402zWOy06GSbc1tZW4xDB5cZZtpNefj8r+pYZKG&#10;I5J4ib+qUvae1qyimkpzjypUacm+WF5ucrSapKC5n4dTMKtdQxFb6r9WlSpzjOlWVW9OpKS56NWk&#10;6lGprHkly1W1JSpte1hVjD22HUDenUbd/wB5NY3ZhaYfdkEgBQspxswDyVO08DOOvGawrecJYwyP&#10;BKsUgG1QzL85bn7w46qCOOvWuhthAn9qzMQ8dzdFY2VvLURxIRE7HjPzL5Z5PHp0rgfEusw2kcpk&#10;uIUUJJLJJIx2xqpAZy+cbVUHcc4BGM5YV5FLBzr1KFNRvUvq73fOp8reml+ay3eju9E7fJYzGcv1&#10;mopSa5eRKet4uF3Z3V7xb0t5K9znE8R2GhWfizWNVuhDZ6bNLqN3MzKESC3t1diUYjduI2ENwd2O&#10;eh+k/wBmXwhJJ8NYfFOtaatprnjye78U3NtcR5nig1U+ZpkO0jO+PR4rBCBhjJKVYjLZ+FdI8NXX&#10;xZ8UaB4IzOuiazqsfi/xzkfN/wAIhpk8a2GizEf6oeI79IIFBwTYPPJg7Gr9kvD9rBaWNnpiQokd&#10;tCkUYRAER9m0JEFGFQZKKg4UJHt+6K/vr6Gfh5Ww0uKfE3GUrUs1lPhzh+Uovmq4LB4uFfNMbCW3&#10;sq+Lw+Ew9GcWnKeFxCUkrc38QfS345o1cNwx4d4SrzVsCo5/nyjpGlia1CWFyvBTbd1Uhh6mJxOI&#10;pNX9niMK3rUaXT+Bfjz49+ENjDp1vo+n+NPBlsz58P6hK1lq2mQj97M2janEp8sgsymzvUmt9zZi&#10;w6LXrOo6h+x3+3Bp+j+EvjJ4HguZre7F1pXh3xqbW60s6ginyxaalCRYzTr8xWOeOFiwxyzAN4Ne&#10;6bHvmVV+Uq5Yrg4WPZvLEnADyABmzkA5xxmvz6+KeoeJvhD4q1bXbG3XWvAbala3Wo29oWTVvCMt&#10;6qSPcSLAf9I0ua7aRjdAA2ZeKNwIxvH9o5lwDw/xI8TJ4d4LH14+1hicM1GM6u6dXC1FLC1pOryz&#10;uqcKtSSb9t7RqR/HOA4rzTKlQpzdPHYOjKEJYXFU7tU1JWdKvDlrU0otx1lOMeXSDVkfuVov/BN/&#10;9jXw3aSW+hfAvwJaRyNCCq6Hp8rFIlm2ne8BOJDJuznBCrjpRXwx8FP29fG2n+FBBoxsfGmmwfZo&#10;bez8R3Fy+oaOCs+6KO7hcTT2uY8RrKzhAwCMBgUV+WYvwz4wweIqYeh9UxFGm0qVaNfDUVOHu8rd&#10;KvCNSnJLSUJcyTT5Zzj70v0TDcY8G4ijTq16GJw9aSXtKMqNaq4SvC6VSk5QnF3Ti9Hyu0oxacTp&#10;tUF39puCU3gSyEAjp85J6HqTz+H50rISvMhaAgBhnGQOCCevX0x9fXAvXd7vnuCWDlpZSeRjO8kB&#10;vc9Af065bY3JNzHggDOTk8Agjt2JPIIPXAr8iV9XzWS07p2srpX326ddD3tNG00m1fRX6L8N0uhf&#10;8RzkwxKI3HAxjOV7H0yDnBx75rj4JSshyrcdSQR0IwM/Tg9OeK7fW7tHC552r9wqDjgc9fUev9Kw&#10;LeaDLPIqqqg5Z1UDGOc8nnn+tTKUm9JXtbZb7aO/X52t6sSgnJp3V2lo+9n289jD16Sz1KzksLyL&#10;zbeWPa8TqWVmx+7ZR/fR8upyMFdufmNfHfin9mLQvEWh+NLL4f8AxG+Ifwl+IMjvq+ia34H8QS2u&#10;6ZldxFfadd/aNOvbG6kbY9vLGhQYw4djX1tr2sxSSG00y2M0zgL5wXKKSQCVH3flGQST1+71Fdf8&#10;L/g1qXj/AFe8g02Zodas9Hv9WimCmS2a5toi9rpt0MhtmqOrW6tnETgPyRivzDxE4LnxNg6WPyuN&#10;OHEOUwqVMFNwi4Y+jHlqVctxEpJRlGpJc+HlJpwrScOZQq1T9n8H/EevwHndPCYqbq8P5pisOsXQ&#10;mlVhgsVCUIUsxhRqJxqRal7HHU429thIpNOVGlb8yvBvwq+L9r4T8r4h30/xTvtMsTo8+rav4zvv&#10;Bmp6zqrr5C6pf6NYo9qjrKfNmW0YQkR71+XKmXRfCXxWspdS0XTJfB/w80fUvD0nhPxLP4WS41LU&#10;/EGmi4+0LINY1EK9vfQTZVr62VrnPzIRha+3vGHgLV9asi1nrF1pDS53pAsE0kUkTmKRYrggO0cc&#10;6yJnkkDOQoFeIWnw01XSrqK61HxVdavLBNOmL1sIse7eNscQKl+QAR8xx+X83U+KKP1aMng4QxVF&#10;TjUjVScvaKPvtQUKbunLlipt8tkrWSt/ovGrlOZ0qteWR0cTKpKnOlTr5hm+PyvD2VKSdPLMTj8T&#10;llVJwcoqWFVNSkn7NypU2qnhvwX4a8E2yWmg2zz6nfwK/ifxJqEs17rWqx28aJAl5qlyXubqEkAE&#10;yPhRkBFJIrJ1m8S3l8xGZJ4WfyygV0kjB/elTgsEQEKMHAAznFek6np8Wi6eZbue3czAxW6O5BeK&#10;UbwVK8tl/lCsAVBJbng/P/i7V4rWPMksaiLbEq+YYViimOZJC45IjUZdWIXHJ7V89BYnM608filN&#10;ylO1GnZtxjG3LKEFdRinbljFW0Ssr2XzGb49U08NOq5SvFzq62vFRUKbv8KjFe7Be7CNoJe7zSr6&#10;tqbJG6xMqq2whG3KrRMWeV852ggZ56KeCepr5Q+InxEtL/ULyxgvBNoWjo0+rzQElr6aA5i0+2A4&#10;KySbYii586bHBFZfxL+K95qcL6LpF5LHZl2tpNRTarPEJPLdYWX5lRmAXd95h0zmsP4B+CW+JfjM&#10;Mlu03hDwJdwXmqXBQNb674rDiWz0uN+RcQ6Yh/tC9BJje68i3bgkV9dwLwNmfGnFeWcI5NKX9o5z&#10;iI0sZjIxlOjlGW07VcxxUp2UXVoYZSklGV5VOSkrymj4TjDizLeD+F8y4vzuMP7OyfD1KmGwrkoV&#10;c1x9RKnl2DpxavL6zinGCkrqnR9pWnyxptv9If2Tfh/caP4dk8T+JIAfEPiX7PrGrRSoEOn25hKa&#10;JokTgfLBp1iyF487Tdz3JYAgV9mW94kDBUuBHKFEpySVSQZEYXJHC5ILDkYxmuB8J28OlabFayoQ&#10;xMKygZcMXUPkgZHplegIAOK6W6jSM7gMuqAhdvU5ICqwJDZJJwM5Bzjiv9mOGuGMt4WyLKeHMooL&#10;C5Zk2Aw2X4OlGKVqeHpxi6k+VLmq1581atLlTnWqTnL3pa/4/wDE3EmYcUZ7mmf5tX9tmGcY6vjc&#10;TJuVlOrLSjSUnK1HDwUKNGmpONOlThCLskl3QuBcxIuwBmbyQ6ldz7QZJXAzhj5ZJXdlS45wFNfE&#10;ukx23jnxn4/8Y6VqcHiXw34l1S+8NwW5H2jT4NP8NJN4cvYFU/u5d2o2moi7Zhu3bjnKrXsnxF8c&#10;nwT4E1nV4HC6r9nj0jQ42OWuPEetyrp+kW8IPUm4uEk75QODxk1wvwN8Ead8PPBUPh61cvG09xeg&#10;yfK8tzcTtc6lexheovtRlurqRSB5nnlzliTX0MHLCQjUptRrVKyinbenGK55PmVmuaVK19E013R4&#10;EKarzqRmpSgqa0UmtZSWis9Jaab3W2pwPhr9n2fwimoR6Vraw29zco0cJYBYof3zRxxkbiY0yVQn&#10;kkMTxiivvPwv4ThnsZtRu4FjuLt4fLimQymG2AmKIFUgAnhi2TkFB1BopTzeak1U96a+J8iV3e/b&#10;+r+t5lh6Sk0nJpOy99dORWdqb2dvPfRGfc6VZtPPsmJ/ev1OMYdsZ59D271JZaMvmBvOx1bAPOPf&#10;HYYznPXFVSZUaYypgCWTcxB6K7ck8EHjbz2UZ9a5288cRWswsdNh+1XjfuwQcBCR/EcHIBDfhz61&#10;/EFqElKTTjo126Jqy8+q07tJn9BJzTim7ppWfr30btu3+C6m/r0H2TLSXakqAVjL5ZjzwBnIAHYj&#10;n+fHppuvavlYXMVoGBwQPnU5GS3O4DGfyB6Vp21pJczi/wBYmMkxIxCG/drgAhW5OSMjj69uK7Wz&#10;uYEQKoCqBhUXgYB7c8cYBPXvWHsJTs1eKsrJy1a9132V7ruturtrrzxjb7T6vttp126vft0OUh0i&#10;4skCrEpxtBnYDfIQQwA9M9cnHTtX6QfspeDH0TwfP4kvYNl94mmMtuzLiVNKtWMNsobAJinl33UZ&#10;BPysa+MdE0pvE2taRoNmHa51a/tLGLZ8xjM8q+ZN3+WCBZZm9FjJFfrRpGlWuiaVYaVZIsVrptlb&#10;2VtGoChUtowi7R23EMSOnOemK1o0nF3drJaLf3ra+u+/loj1ctp+0qTqvanZLS/vvfV9oLp/P5a/&#10;zrv8a9Lh1bx3o2tItrf+F/H/AIy8NzWd1IYU83Sdbu4mNrNlVVGidJVQkfKTwK821340aRLJcRW0&#10;0KsVi+yxIYirljwfNzsz6vu3Actxiu3/AGt/hx/wr/8AaR+KMK6faz23irxUPiHpcF3CZNMnHiaz&#10;S7kWeJVLPbjVYPLu1iG5UE6ghnwPwN/bC1T4lXyaZZ67EfB/jjT7O31DWofBKXGieEdc0/XZLn7P&#10;faRBbXLG3FlJHHZPE7siqCXKu5UfAcS/Raw+OxuI4k4e4nw+BynMPZZlTyfGYCdSthauOjDEV8Nh&#10;a9LEQp4mhCs5xpKrCjVjRjCjUlXqXqS/oDgT6UuNwGDwvC2d8Nzxeb5b7XAzzjC46MKOMo4JqhSx&#10;eKwtSjKWHrVIKEsRKnOpSc6sqsI0qUuSl+oPiv4u2ruUe8nufIka4jt7cvcESKR8iOimJo3ckFlc&#10;gY6181eMPG+t+LGkhYyabpYMjFEZVuLwE5YPL8zhuAuwgB0GDlRXw7+zF8f5NI0a8+Dfjj7RPqNu&#10;x1HwPrs5kuZryzkZn1Hw/cXDOXkns5N09qWkMkkDugBZRXvfijxXAunT3Ucs2BE3lqmII4okUlnZ&#10;eZfM5wCCBgEn1r+a+KuHc84SzfG8PYig6HsaqjQxlnL+0MFVUnhsZSnK/Iq0IyjUhBylSrUq2GnU&#10;qOk2/wCkeGs2y3i7LsJxFSrKv9Zi1iMK5x/4T8ZS5PrGEr04NN1KUpKcZPlVai44mMIxlaPD+IZt&#10;V8ReKtD+HPgtI73xV4pnFlbyFSttpNuQTe6heMMqo0+0Ek5dMIJFADBjX7E/Ab4Z6Z8MvCWh+HNP&#10;haSz0+JnuL9lzJql/J802q3DEbmuL+58ydlPCIqoMBFr46/Ya+CV7MupfHPxRbzfavFIbRPBNtNA&#10;B9j8MJMRe6okcn7yNtZuo9sEvRraJxnEnP6wW+ki2hXyImWPagdUQBUESlVQZ+YkqCzHoATgjmv9&#10;DPos+FVHhPhKHF+Y4RrP+KqdOpSnXTVTCZErVsHSjdc1N5hUl9dq2fLOk8ApWlTlA/z/APpUeKsu&#10;KOKo8GZPiYyyDhJ+yxDpSfJj+IJqMMbVnZuM6eXQUsBh0lGdOr/aE+aUK3vTRajCGtwQ8ZRGbeAT&#10;GCgJOUBILFscEYJwRWhDqKyh1Z0EbOjZ3FZmEeSzKMEIoDEBl53Lt6VmIioGP2Ztsp27imD5agZP&#10;pnOOeMYrNijUC8v5PLjtrRJZS0rsqRwxoZHlbBG0KFJPOMDtX9ZxpK0na2yXXVySs10/Xe2iP5Il&#10;UTlG0tm2rLayjLte+ivtquvT4s/aU8W3PiL47fAv4TaZctLZ6Lf6j8VfF6wTH7NIukWV5Y+GLGcL&#10;jPmXbXmolDjDWkHHC1+gPw90N9VFtujdFiitZHC7GBjeOIxor84TgucdGJBAxX5kfs4+HtS/aH+O&#10;/jz4oqsslg+uT2emXCxskMWiWsz6VplpC+cLE2m2sl8FB/em9WZwGINfuf4V8EW+hfZLSKLyw2mb&#10;QgGC7x7o9xYHjKkcnsOCa+fzjMYUMc8HTqNulRlGdldRlFRnOzV7auzVnqr+R72Cw0vqcavI7txa&#10;dleXM5eV3smne9tLFAWNxbRuIfNZM26iNn4jAScLtUAcEDqCegB55JXoFz4fvjA4guog3mWxKTAl&#10;1XyrgHBXr83BIOMgcZ5orihmNGSv7agtkuaMk3pT1fuPd26693dtcMsPWUnaFezd/dastY6X5lrf&#10;rb8kfN9z50puYUuAwleQFnPCgsxYkZ4GODn39a5y00PToJ5JlVBduzFpFK5yQRwCDt4yOOSAOfXd&#10;/saVWnH2k7POkG1TknDnjOct/Q+vNLDoS+YA8khJLZy2N4I5J54wO2Rnd9a/kRp3b9mtN9tdFt22&#10;3V338/3260XP5Kya7adL9fx1MqfR5WTda3TZOCcscg4OMDpgH9OlFtYanAAzyFs5BBYcE5AIHfpk&#10;/wAq3pbP7EQYfNds7R82RgE54z39OvXr3s/aVUK08ewKuCSOT0ySe+M5PXB7ZNSndNyjNLo1fTa9&#10;uu/3/lNnF2TTbf8Aw1+x9MfsleELvVfF+qeKdQj3WXhq0FvZOVyj6tqIKhlboHtLJZOna6HHev0U&#10;PQ9+OnrXj/wN8Jp4T+HmjRPD5N/q6f21qI2lZPPvlV4o5AcfNb23kw4PPyE9ensFawVopXb63er1&#10;+4+rwVH2GHhFq05Lnn35pJb+aVl8j8eP+Clfh4nxl8N9dihRTeeGtV0qSfGHebTtQW8QBxgsY4Zy&#10;xTsMEcmvw8/bI+F/hvxh8KIde1iWbStU8K3tsll4jQuY9OsdQmWG4i1SOIGWfRrmd45JHTc9jIft&#10;WxlEmP6Qf+Ch/hoaj8OPBniYRBk8O+Lvs11IANy2uvWMluctgsq+dbxngjnHcjH4s/Grw1D4n+BP&#10;xI0jYJZbjwrqbg4LHNnGt2jEAdEMZYDq4yD0wf3ngR4fMMqyvB4qEalCpOvl1eDSSSWKVSMlJK8Z&#10;wpV4yhPXllb+V3/J+KKmJyzPMZjsJVdGvT9hjaM7O0oyw8ITjJJpVIVJUpxqRlo0mla91/NN4w8C&#10;eINJ8UN4dvdOvLDxVo+opdC7tW+zx3VtDGLrSNW0+4XMcr3atE1rdWh8q7RiXyXbb9p/sXeEPFH7&#10;YvxKm+G+q6LcWGj+BxHqnxP8Q23nrZW+hQsiraRTqAltrnie5RrG3012aSM/aLhB9n+YfWmnfs1x&#10;fHnwn8KfG2la5YaBqtv4DsrDxLqWuYTQLTSvDqMi6lcXi7m0+a0TLSQSgi6QpBAPOYV+uv7F2i/s&#10;6+HvgbP4d+AMtpd3ljrF9e/FT7RZpp3jPVvGkYNrL4k163mjjvb3Sr2NY/7AljMmnwac8ccDR3Bl&#10;FeTxb4R8M8SYnD0uIMsqY2OVZrSqYfHRapVIw9vSm8DiakISVXL8fTwtTD4nDTS5pxpzpVKVafO/&#10;tOHvGriHhjL8XiOHsbTwmJzfK54XF4KtTeIw9LETpTpRzLDKpKPscfgKtVV8FXpbc/sq8KtBKkTW&#10;XhLTtBisNL0qygtLDS7aCw02yswvk2tjYxCC1tYoeDstoYo49yn55PMk6sa7KO2ltUUFQytEHcMp&#10;GySUjjDAsGCk5XkDOPTHUW+jy3d+IRFiMMzuHwPLdjvC7sHuNwRdo6BstzSX9k6uY/mb52fAZuYF&#10;UjCHkdM5I68jPSv3mj7KnTpYaChCnClDlpxjGEacF7sIwjGKjCMEkoxSSjHlUbKyP5vxE6tarUr1&#10;HOU51G5znKVSdSo3785zk3OVSUk5TlNuUm7yk5Xb4+8hWWUwRorkCOIkZSPDY68ZHXORzx9a+dP2&#10;svFsnw0/Z1+JOvWcajU7rRx4b0N04km13xLcRaJp8dsgIMjRy3fm7gDlEbjqR9YWkRBeRvnXdkMF&#10;BKuDmJCTnLqcZ4GRgd68P+Jfwpg+NXxP+Bfw91hHuPCOgeL5/i743hijZLe9sfA1sy+HNDmQnCpq&#10;niO+sPORQA8VvI3JBFaTxEcPCdeesMNSniJWtefsoe0UU09XUdoRT05pRsronD0vrFelSevtKkYv&#10;5tX7KyW62tZbM9u/Yq/Z+sfgt8Cvh/pFzYxx+JdR0PT9c8QM0aeb9u1O1huolnJUMpsbWW3t2Rjg&#10;mKRTzmvrK/UWhEcchkkiBCAYWaRmBLsGOf3GN3loOVwBx36qztIrXTPtd0h35BiiAwskucQW0IwN&#10;0KDAjTtsI64xZ0rwnNe3Qu9XOyMqzy2wGJyJcSLEpB+TA5J4wODw3H5DUzKEq+Ix+LquTnWrTlfW&#10;VWrKcpOMFZ3smlJySjFyjGTW6/RXgpexoYOhC8uWMWk9KVNe7GU29rv4bJ+7Gb1aSlwNzZh9OgmE&#10;7q7Sxhz50pJ3JOyjC8YUAgYGByO9FeqatpGkAEwRBSGtleCBzmMeXcFS6JkRkgcj+I884zRV0M45&#10;oJqFWzk2lKFNuKbi1G7mr8qejWmitojy8RlFSFWUeanPlaXNGpNKWkddYXTdndOzTsmtD4Ba0v45&#10;5d1xnMrhh0wd5IxjrzgHPcYzU4uprcjexLE4LcgNnGfm6EjOcd61ZLlFuJGnADNLIAuQeA5z8oI4&#10;z3JxXF654iaO8/s6wtlmmYrlyOIhg8nGcHBOPTGehr+deeKb3i0lo7vXTdX26PXofrihJpPeN9fw&#10;3t11/pXOrjmDqHkO5VBbd1PGBjGQerevSu/+G3huDxr4/wDDHh4Q+daXN4LvUgyFlTTdOAuLlpAO&#10;PLl2LaZPG+4TPSvLdPkLW4SZ43lIOQhG1WyufqBgjpgEE9Ov3H+yL4Nkgg8R+Or+KMNdSjw/or7e&#10;VtLdkn1CaJz1Wa5aK3cDo1mRjI4IKbcbvSykvm76bb/m9nY6sJRjWxFOCWl1KTutIw5W189I3Td3&#10;Lps/teNEjRI0VVSJVRFXoiKNqKPQBQB+FP8A8+tFFdB9UfPf7UHhV/GvwN+ImhQxJLfx6JJq+mlt&#10;xEd5o0keoh1wM7/s8FwoHq2B2r8GLNJNY0PWdGbIbUdNvbSSMhSFjvtPmQqynvvZQMdD171/SfrV&#10;rDd2lzaTqHguoJradCOHguUaCZCO4aORlI4BFfzieIQnhr4veN/CIKq+jeIbqyeOIhNiRXZZUyMY&#10;UW8iK64+YZHpX6h4d4ya+tYO11RxFHGwe8o+0i8LU0Wrj7T6s2u9ndH5vx3hYuWHxSSvVo1MJPZX&#10;dN+3pq9m1dTrRvZ2Xfp8t/s6odQ+BmoeArtljh0fxVf2FzB5akXsVjdTrHbXEqANJHDJieO1ZlSS&#10;TIrlPF0tr8MdVj8f6PquoeD/ABP4ciEMPijQtaurO2jstxeax1XTLkTWWo6eWjQz6RNHPbl2+WNW&#10;w49X+FGiPofjz4xeFCnlvbeIpNVsQFPkMl4GmG2Pgbd7rmUsgUZYEkEVB4i+Cx+MVst/45uTc67b&#10;+IfsMFnpSyx6Taae4CQtJYqWhuIoljxc3UjsNzGcDdk1/Q+NxscFUr1vqeIx+Gr4vCzlRwqh7SNP&#10;MvZKWIq8zUp4WnGS+sQhzTUNZU3TcmvxXC0fbKjTeIp4ecYV4qVXm5ZvCSbjShBae2qSb9k3y3nG&#10;STV7HQfs7/8ABR3wh481KTw18TtEvfB2tX9wtnofxJihKeEPETSHabnX9MJa78OTScGKUJJpcilE&#10;E9qzFa/TfSms5bYXjSwXNpfK/wBivbWUXFld2qqpku7SZSypDIzZUqSpzlTt6/ki/wCyrYeHvPWJ&#10;IZ/IVUtHiiCkA9NiAMkeCNrqVGWZe1fVnwr0rxb8J/D0GkaXfy3ljdpG13oV5JJcaZvvZC0sVj5p&#10;mlsGjhjzKbM+QXJBgBOR5dWtFNtRUYV6qUfZtu0LRkuTd06dODjaF7JOcUo83u9FXDU5/wC73ThB&#10;KUJSTUpaXbdn7zd7rRXbXr9X3NrbafayXSBlMlwYEAIbzBKQZSkWcO2zbsfs2Afbrvg14Na/8ReJ&#10;fHFwuIL+0svCmhpJ8zpY6XeyXmoXW7+F7rUXtoEXOB9jl9efmzxd4m1+50vToNE0XUhe6vqEFnDZ&#10;wRtdCO6v5o7WGWEgs8SISSZEKoIwS0SPgD9KvCfhm18M+HdC8P2h3f2Xp9pb3cwz/pF7AFa/uVbr&#10;IbnUHuJGd8kAoAeBXkcT5msLltKEK0alTMakqcXCSfJQw3sqs+a15Rm5xoxWq54upG7sjsyDL5Vs&#10;c5Tpypxw0FJqVknVrPkjJXveCp+0530tSk1K1jaW0+0XtpEV8q30s+c7DBCSMhCFUOFaRSzuJeRC&#10;FaTgqprxXSPGOr/GTX9a0rwTc3Gh/Cjwtq1xo2seNrUltR8deI7KQR6rpnha4b5Rpmmy/wCiahrW&#10;4wS3Uc1vbfcY1zf7SHi7xB5Phf4H/D+/ew+Jfxy1ZtFXVrZiZvBfw9toTL428YE/8sJ7XRY7mHTp&#10;HCqdRurYblLZHvHhjw/oHw78K+HvCXhm2h0nwv4X0e30fQbYcztb2cYRp4VPz3E19Kz3V3e3Q33F&#10;zLLLl3dmr4RUlgsBhcbOEauOzBTjlVGpHnjh8JSqOOIzSdKd41a1fFOvhsvU4OEVh8bilFTpYaU/&#10;ralWeJxNXDUZSVHDtTxtWDlFznKEfZYTnjyyhGFDlrYlRcZctWhTi0p1VLcTR9P0zT/s1vb/AGeB&#10;ZrcbGmaS6mcRXIE11dysHkYDOxclcOzLgAUVkXWoEwSPLgmSa2ZIi7s0aeXdZLSv94t8vyqQq9Md&#10;KK44YfEz5pSqVZScrykpN3k1BtuUp80ne927ttKztYic6UGotxjZK0UuVJaWtGMbJWSaWvm222fn&#10;3HbOl5c3d9NJJIZpSkQJ2x5kYqCc8nnHTjsPSc2lrcyvMIFR5OC5+VjtOCS2MnOGx6L0xxVxryCS&#10;abdbsCZZOoOAd7ZBGBjHbgfnVzdCYSAhTGeSwXaOox3xx349a/ElGCu1unu9n52atf8ALvoz9Au5&#10;PleitfTXtq/L7uhiDQXvJ4LXTXlN1dTRW8EUbfNLcTuI4kUckl5JFUDGCSK/Y74deE4PA/gnw54X&#10;gYOdL0yCK5lxtNxeyjzr25Ydd093JK56ctzzX50fs1eGbfxj8UrS4DG50/wjE+uX5KloftQcw6VA&#10;W4AdrpmuU6/8ebHHNfqbWsNVf5LXpo/T7j3MpotRqV5bzfJHS2is5O3nKyv15Qoooqz2DL1Efu5D&#10;jOFH07dfxAr+az9pRG8L/thfEm3mHkprmsyaij7SqM1/aRXcDAnruhUEd8jv3/pXvhmNu4IP6jAz&#10;+P59K/nl/wCCm2jSeFvjf4X8ZxII21zRNLvztAAuZfDdyNPu4mwT80ljKHdcZYRhj1r7PgXFOhnf&#10;sP8AoNwlfDrXT2kXTxFK/wD2/RSVtdfk/juNcM62VRrL/mFxNKq3ppCSnRqLzuqvbX5HlD2SWXxo&#10;ttThiYwfELwXGnmbv3cl7p0YEiggcMPLzjIJBI9j9MeAfDul/wBiXWtzxqbm/wBYj06CNThwYvll&#10;lDHBOMhT0A2jB7V81a9ffaPAfhDxtZDNz4I8T2Ul1IAcf2FqzqZXOG+RTE7fN6kA56H620F47fwV&#10;octmE+x3l22qRMqh98V1ei4Ry3f92QGGeDnucV/SUak8ThcDOE5R9pQWGqq7954WWi0WnNTjS91P&#10;WLb5uj/AqkI4eriKUop2rRq07r4fbuKb+T59/wAEdafBFtq5swI0Rp/JSeVU3b/KlIdiw5DllVWP&#10;Hv79dL8PbO5uIIhGSIIJHJKjcC48qNCfTy9zYycZwa6TwhGJrWeVY9zQXLCOMgLlZ/3hbsTy2fxx&#10;ivUNO05bi+tY2Tauws7ZDeWev1Hp7Yr4/EY6tTqyvJqOHhU5dHpOXLovLkSjbdLXXY9yhhoVIJcr&#10;c6s4a6fDZdd90rW9PMw/Bvw+sbPUbHVJbdQmk2/+h4QHZd+Z8kx6AbFLOP06V7LBcxW9pJdzbPIt&#10;Ip2nm3YVUg3MSScBFfY7OQDwOccVR1BorK3gih+WPGTjkPwVOeSMEZxn39K8i+Mmqa2nwo8X6Z4R&#10;jjm8U+I7ebw14WhcsLZNY1lPs0FzclMOtta+Y11dMnKQxs3QEV83GjWzbEYeE58scTiaNBVJtRjS&#10;pTq8s6kndKMYKTqSeiSg29Fde7GpTy+FVxSvQo1KrS1lKpGmlBJat+8kop/G3brY8I/Zx1Zfip8S&#10;PjX+05rg+0aWNdvfg58L4pH3efonhi5WXxJLpoIwLW81oW9pdSJw8WnNHznFfZVpb3U8Q1TV1IuZ&#10;svDbE820GFdMR8BcDZGEP3l5P3RXjv7Ovwt0b4afDfwT4CsH+3af8PtBtNDhvmJC6prFw0mqeKfE&#10;L5JEl5rmv3d/qDSt+8jhljgJ/cmvaryVm+17pMIiMy5Y5J5XbwAMbt+PcZ4zx6Of4ujis4xSwa5M&#10;PR9hg8J7rg6GWYSnSw+Cw9ODfuVKlKEK+LuryxFSpF6K8scqw9SngKUqzcp1Pa16vNLmdbG15uri&#10;K1WVruNOcpUaCVkqNOKlG+izL7MkLNCmf3sIxuyCNlxyeu0jjC56H24Kqa9qcWhaDBqN0jYu9Rgh&#10;Qk5Df6LeSZAXkECPnIx6GisMPh8RXhKdGk5wU5QUudauHLGW+uktNfy2MRUpwqtTnTUpKMrcvSSj&#10;a+u+qPi24nQTzgwjmWU5YAZw7Ec5BB578j+Gq0h8+CVHlESyxmNQhIZc8HnnJYnA569eK09XextE&#10;mmuJFWLzZd3K8Hc5OM9j+NV/AumL468S6P4e0xJWbU9St7JJCmQkTSgz3ABADJBAsk5PJKKefX+f&#10;Hadk5c15WW1+nRf1ufpEFJSVk+ZtRS3u24rfzu/yP0H/AGTPh7b+Dfh5JrTRFb/xhetqTSSjEw02&#10;23W+mxFiclHUTXiDOP8ASjwK+p6oaZp9tpWnWOl2UaQ2en2lvZW0SDCpDbRLDGqjsAqLj8av1vFK&#10;KUUrJbH11Gn7KlTp/wAkEm+8re8/nK7+YUUUUzUrXKkoSPT+X9eeOa/DX/gsVpF3ZeC/hd43s7Yz&#10;nw74tvYtRAUu50iWzWW7RerNmOSZhFwHKjj5ST+5s/8Aqz/n1r8sv+CpOn+d+zpe6gIBM+l+J9FY&#10;IVyGjvTNbyk9/LYLsc5JKkj2r1shxDwuc5bXWvJi6V9baSfI+q196681fok/Jzyh9ZyvGUf5qMmv&#10;WEoz3s7XUWr9mz8vPhHcW3iTwDqfh25lM9teaS9gdhEkc1pNbi40q8ZD/rD5MkTBhgI0T7c4NfSH&#10;wYGpX3wh8N2t9cF7+zbUdJaKWUs6/wBlXssCgk8kyR7GBHIVlGew+CPgH4tsdLs9OxIYLfT5Y/D2&#10;sQTODJa2GoSsdFvWycpBZ3bPp8j4/dwyR96+r7HUvEelOmn6ERO8/iMwppaLdNetcXqpJLPCqIyL&#10;aKIldmYYO4SDHOf6lyatTeHrRnUp0aNKbxUatV2hSpKEpzc5WXJGCp+9J+7GlTjK3LHX+cs4oTjV&#10;pcsJzqVHGjywjepKfuqKUb+81KzhG6bqTaWstfvrwLeh4rGdQAL6wET5ORHNDmNYxjnJaPJ7g/Q1&#10;9BaFpzSLNI7uBBGi7mbCl8ZYLkZzkdDnoRwOa+VfhvcXFtaSQXttdWt7pWpf6RbXKsk1szuk0wnX&#10;aqY3s0gPJkVg2eMV9cwXYgtrcW/lsJ98sx25VjcBnWQehC/Kf8eB8TncuWbWGcZxrtVKVWElKnKh&#10;JRnTqQl8LjKlyqEk2mpKzs0e5ld/ZpVYyUqLcZQmmnGovdlo7SXJNtOLs0000paqrezGaO3hJGCW&#10;QAnbuwrENuzhcYzu6+/PHnmrwz63PpejQusd3NcSXCOoIeMFo4Zp4x3YwM8XmcfKx9zXS+I5J7a0&#10;e4t2yYzPIW8wqqApk5Xjqfl9gfQZrwe6+IMHh/8AaN+FvhPUJ44o/HPgvXxokbsNl3rui+VqElkh&#10;zy72Ed04zyQhxjoXl2FqujVr4dQlUw2FxuKgndtSwmHqVqja0bSpvnktPcjJvRJDxNanLFRpVbxj&#10;Xr4ajOVrJfWK9GlB3TVpOa0897Pf60jhstG0+HTrRVjS1XHCZYySDazuR1ZiG68VlwxSatePp9sr&#10;OzGGJ3ZVWOOFHDSOWIIIAAHQdfxqndXiO8glkGHUMZM5+6WVWz1IZjjGOOvTpuDULfQNLK2zMdQ1&#10;KMl5yuTDAceWnbG4hvmGBz+fz/JVp01KClVxmJmuVyu1zy5Zzq1GtWoayklZt6K7bt73PCXu3jTo&#10;UormS0lyxtBQjdJXclaTckldy8jwn47eIoJJdP8ADtgRJHpsiXU5TZzLLHc26EjPBCxODxnoe+KK&#10;me38MafeaxrXii+slm1C8toLWO4nA2RpHcu5CuDtLMAeg6nHFFfbZfiIZfhKGEpYTGYhUo+/WhSv&#10;CpVnKNSo0+V/am09d15I+YxV8TiKlaVahS55WjTdVRcYR5YwVlpblWnkvu+YtY0qO8jNteXsWVuW&#10;Z9lzDtdixYA/vvugng5PJr62/ZH8CWx8Qan4scQtaaDaDTNNxLCyHUr9f38iBXZvOt7RGRieNt6c&#10;HJAJRX8t0oxXK7a/fayW33n7Tl8VVxdPn15FzpdHJRvFvvytJrzXU/QncPUfmP8AGjI9R+YooroP&#10;pgyPUfmKMj1H5iiigCKYgoRuXqOrAfqSP51+Qv8AwV78U3nh/wDZkvLLTpoE1HV/E2mG1T7TbqZl&#10;0kS3k8Cr5hK71kXcuGPAwTztKK9DKIKpmmXU5X5Z4yhF2dnbnT0fR3Sdzz80m4YDFTileNCbV1da&#10;cujXVNNprqj+YPwf8erHSb3StQ1pJdOs74S6H44tiyJAdHviIJNQhk37DJpk3lahFgEiaFmyCwr9&#10;qP2Z9ci8W6k7ahqNnJrvhvSU0+9vlu0h+3PbLFNomu2cizKzrr2iyW91HIdwdluIzHgE0UV/S/D3&#10;vxxlGVnTjSS5Wk7xqR/eQldO8JpyjOL+KMpRd02fgXEPuxoVotqcnF3TeklLSUdbqS5Vyu91urM+&#10;tvB93e2/jnV9OvdVbUn8RrLfxTXk1oqxmHYotYzEdn2e3CgRBpDKWdmJfqPpvw/dv9juYzIh8ops&#10;H2uEfKuEcr+9+4CM8cHjtwCisc8wtDDOFOhShTpxwuDjCnCMYU6cabVKEadOCjCEVCCSjBKK6JaW&#10;87LsTXqQVapUlUqznOU5zblKUqkIylKUm7yblJu7bbbu22SarfR3qyWe+ESmFtqNeQASpwpfPmHa&#10;UJ5Jz8vbuPk/4r+FJdf+OP7MfiG2nitrjwd4t1fUppo7m3b/AIltjpV2LwmVpfnieJjHIvGUZs5A&#10;xRRSyv8AcfWHTSVsszVpPVfvMqxsJpp6NOLas9LNrYWNqSqzi5u/+0Yfy/g4nB1Ke1mrTV9NezT1&#10;Pqa813TPD9q3iLxNdQWmlQRB7C0lu7YXmsyqkkkjQJHISlrCyna3RpN0f8ea+RfGf7RHjfxrq11p&#10;Hw202IskrA6lcTwCKCJQIWkQGQCRYk5KjPlkYA+Y0UV38P5ZgqmXVs1q0VWxVKq8PSjVfNRpwhVl&#10;C8ael5y9mpTlOUnKTf2IwjDXMMZXjiYYOEuSk4urNxT9pOfsac1zSbasnKyUYxVkn8TlJ+UyaF42&#10;1lrubxBrEupags8AuGieHyhNtuC/lxo7YWMFYg+0ZxgnJwSiive+sTioRioJKMbLkjZJ8ui02V3b&#10;/h7+XKnFyb97V6+897w737n/2Q=="/>
  <p:tag name="ISPRING_PRESENTERDATA_0" val="R2Vvc2VmZmUgVGVtYm9y|aVNwcmluZyBMZWFkIEFyY2hpdGVjdA==|R2Vvc2VmZmUgVGVtYm9yQGlzcHJpbmdzb2x1dGlvbnMuY29t|aHR0cDovL3d3dy5pc3ByaW5nc29sdXRpb25zLmNvbQ==|ezRGODBENjJBLUY3RjEtNDY0RC05NURBLTM4RTY4Q0JCRUJEOX0=||SVNQUklOR19QUkVTRU5URVJfUEhPVE9fMA==|MA==||"/>
  <p:tag name="ISPRING_PRESENTER_PHOTO_1" val="jpg|/9j/4AAQSkZJRgABAQEAYABgAAD/2wBDAAEBAQEBAQEBAQEBAQEBAQEBAQEBAQEBAQEBAQEBAQEB&#10;AQEBAQEBAQEBAQEBAQEBAQEBAQEBAQEBAQEBAQEBAQH/2wBDAQEBAQEBAQEBAQEBAQEBAQEBAQEB&#10;AQEBAQEBAQEBAQEBAQEBAQEBAQEBAQEBAQEBAQEBAQEBAQEBAQEBAQEBAQH/wAARCADIAIYDASIA&#10;AhEBAxEB/8QAHwAAAQUBAQEBAQEAAAAAAAAAAAECAwQFBgcICQoL/8QAtRAAAgEDAwIEAwUFBAQA&#10;AAF9AQIDAAQRBRIhMUEGE1FhByJxFDKBkaEII0KxwRVS0fAkM2JyggkKFhcYGRolJicoKSo0NTY3&#10;ODk6Q0RFRkdISUpTVFVWV1hZWmNkZWZnaGlqc3R1dnd4eXqDhIWGh4iJipKTlJWWl5iZmqKjpKWm&#10;p6ipqrKztLW2t7i5usLDxMXGx8jJytLT1NXW19jZ2uHi4+Tl5ufo6erx8vP09fb3+Pn6/8QAHwEA&#10;AwEBAQEBAQEBAQAAAAAAAAECAwQFBgcICQoL/8QAtREAAgECBAQDBAcFBAQAAQJ3AAECAxEEBSEx&#10;BhJBUQdhcRMiMoEIFEKRobHBCSMzUvAVYnLRChYkNOEl8RcYGRomJygpKjU2Nzg5OkNERUZHSElK&#10;U1RVVldYWVpjZGVmZ2hpanN0dXZ3eHl6goOEhYaHiImKkpOUlZaXmJmaoqOkpaanqKmqsrO0tba3&#10;uLm6wsPExcbHyMnK0tPU1dbX2Nna4uPk5ebn6Onq8vP09fb3+Pn6/9oADAMBAAIRAxEAPwD8irTw&#10;00jMEQAbmwGJyRuPPPQMBkemR06V0cXhWXbyrMAV42t8qndgZ6MAQD1r6ctPhgbV8vESVY9sA4JG&#10;BkAE8EY/Pmt2PwTCgAMKkdCCATn39+4z9a+RVSCa9xq70d1LWy+9a6bbpnHKq3tKNkvvWm+no+2p&#10;53cfsZeKPEf7P+s/GvRfF0FpeaZa6jexaXNNEIrhdMdo7qzMRYOty0McjqDhgwXIr8b77xfLD4yf&#10;S/FmuE6eiphYZGUPsbbIpbcA7gggsAdw5Xg5r+hjR/CdtrXgfxZ4T17xrc+G/CzwNPNY+aYY5EnV&#10;/Pa3IZSjOVIlUAA7iW+9ivgHwVZfsM6a2teB/GaW8/ivUdSl0zTdY1G3nkedkmkVGtr9v3aGQYZB&#10;u5UZycivpsPPDVKOGlSowhKdD2c1OtN89anOMZVIpRqcrm3dJqMeXlSa0R40auIpTxEa05VYxqKd&#10;JRWipPmbTVnpytc1tlFO73Mn9lDxpr/hH4iaBr3wv+GGr+LIZUl0y5mksZ2tJ7a9VVaRJpFMYaCR&#10;I5UcNh/mAOTz+kmjftk3vwC+PJtvG/hiWy8R/ElLLTtIs7GArKbpR5LJNFHn7O+Sg83G4BNrE814&#10;j8Mv2krP9l549B8E+HND8XeHltprmzu45Ibm5tozHIbdHDKSJRsGJFJVRjPJIr4nsf2i/EfxX/a9&#10;svjfrvgy58QWvh4NLZaJFbt5NikUrsZYZLmNbKS4HluSYWYhSeB3+uwXAeRcV8FcY1OMsRXw3CmE&#10;y+vSqVKeLjl03mVWNqNOji23GbSVOU3yzpypuVNxvNNfNY7iPNcr4lyGlw/g44jO6+KpVqdJ4WWM&#10;pRwtN2qVJ04K7u2oxScZqXM723/qS+GnhbxfaWviX4meLWuLyfxUkF9DFcku1lZhGkjs4Y3IbaQR&#10;hgOoJHBzXYfsWfCz4Y/E34zeKYPH+jWWp3K7b2ytb+KK5SO3k3sVgjnDBJFfAOQD36gV+bWk/wDB&#10;SP4hfFK2Phjwn8OorG0jEVpKLi9tVmWGIbZXitlbcwQDa2z5Q2MMDX1P8OfAvxi8SaLB8VfhZ470&#10;LwZrVtGG1KC9Z5XlWCfNxA7RTLsDHcqBwBwB61/LtbJcNgPEfwby3hDLJZvluQ5fxHDDUsM6FWnh&#10;sDHDRo1MS8ZXq0qVR0K2LhUnNydTnfuxb5W/02WY4vDZHxdmXEFeWAxGLxWWe1ji6NWFSvXrVOaF&#10;FYeEfapVIUuRRivZxSV5rl1/aH9q39nLTvF37Pvi/wAG/Di/PgbUl0m8j0y4sPljtLhIWjjmhijO&#10;xjyqtCMqc5AHWv5K/wBnr47+M/2M/i3c/CL9oLQR/Zl7q01vYeM5oXFvqCSXDI0ss7BVWWUESGMv&#10;lcnjiv6D5f21pdJ+H9lovjC9i1PWbW2ddV1C1cNHNJCwiuZFYO67S6EqjNnsRmvgX49wfAX9sXRZ&#10;/CEmnWn/AAk08Mx0vUI4o4ryO4VSyTRyR/OJYXOSd3zdB0r+weBOL+GcgrZvkmcZLl1bJeKq2Hee&#10;Sw2HoYXNvreHg6WCx1CvClGpLE4WNSUYRmlSqRnOMo8rUn+LcbZNm+f/AFDNsozLF4PNMipTllcZ&#10;1a1XLVTrOE8Tha+HnONNUcQ4Q9pZOalTjODjVUZw/Qr4bL4G8XWlr408Ix6deDUrVXa/spczyQyL&#10;vCiRcu6sMA/wqFODyRXUX3wz8NyzS3k2i2DSzMZJH8rc0jv8xYybW3sc4JySSMZJHH81nwt+P/xu&#10;/wCCcfxJt/AXxKa+8RfC28vAmmanIzyS2VozkR5Lt0VABs44zjGcV+7fhT9u74K+PfCNvrmh63ZX&#10;V3c2qumnpKhnVyuXRomfdvBIJG0EnJwMVtxp4c5pkVGGe8PYhZ7wbjJOthc5wsFOOGU7P6tj6MU5&#10;4bE0bONWNRRXMnOnz03znncN8aYHNKryfOaP9jcT0EqdfLMR7ixHJZSxGBq2jHE4ebs4xh+8hde0&#10;pwi4c3so+G3hOVws/h7T5AuD81uDwAcBsx578E/yqre+CPhXp6b9S0rw/bqBk+ZFC0hAI3EIVA4P&#10;XsMH0zX5KftD/wDBQ34m6Be3Gi+CPDmRMJjY3MkeEYIxUHyh94nIBbOD061+a3jH49ftr+Lb2DV2&#10;1F4dOvZAFsonNuoiny2AyEsw+bgEKMEdetfklbF0uaSWInUnTUVKMG3Z3iultpeV3qz9HoYOvJQa&#10;w6hCb0lNJbWdvVrZLs3ta/8ARD41+Jf7Ofw9nM6WGjS38JISOCONJHJA4UQ7ZRkjnqORxxXyR4+/&#10;bA8GSG4t/DvguyWXLKJXtxCSpHDM7Dc55zvbk9RX4o2vxG/aB0zxlpr654eXVjKNhW4MkxfexUuQ&#10;xIZuSQSBnjrnNfS+rprt39k1DW7H+zptQt0eKJVESqigljjABw5YMeMYA9K8zFY3ERoScJaRrqMn&#10;KN2lypJ82lubs0kepQy+Pto87telzJQ0W8U1t+rvbofR+n/Eu/8AHp1NpltdPFveQTRxQh5UCSR3&#10;AQEMrhXyzglcKQvfHBXiXgO6XT7nUPMmKpcQRNgFcbo5GA6kjIDv74PpRUYbMUqUVVmpTTlrzW05&#10;rx0e1k0rdNPIupgoxm1FJq91dNvW3VLXf+unsFzpm2WQEDAkYH5eTliT2A78jn1we9F9NTOVj3se&#10;gVSc4HTAHXAHfP6V34trfUAb61cS207SvBIudrruZVYHnIPzYI4xjFfXXwH+Fel61od5e6joD6xP&#10;Kx8h41EgTHBPCsAAB+X4VlQw/wBYn7OLjB8rk5VFokrXTSV9/wAbXtYqpXhRhzNXbtZJ2Wqve9rW&#10;/T71+e95pHhmS3uz4rt7lNNNlMsa28bhriWT5TAegIZOVPZmxX5FfHb4NaZ8RNbubzQbWDwT4H0n&#10;W7WMa7dIILlnW6QwwWrYWSW9ldGCKhLDlmGzNf1qa78APDGs+H9Vm1bSrXSNM0TTb7U9RubyGNYr&#10;a0s7Y3d1K7Ns6W9tJkE4O0I2AwY/gNPpOm/tB+PTexaJeeG/hT4c1aaXwkZ1eK3nWCRoZ77V9wht&#10;rnUNTiRZ/sXnBYbYxCxedonFeNxbnk+EcrpVmubE16tSGGg4SUly8inVlFzhKdKN4tJNRm+X7N0f&#10;R8F5K+J8zqU+dwweHpQni6nNGT953jRhNxlGNWahKKTi3FXls4ngHw7+AK+KJLRW0XxNY6Bp7Tre&#10;6kLmW/udS0+OFXTUFsYZWlvLOSNpBdCygkuLXcMr5LGRPqo+I/DfhOxtfBfgu0sEs7aATDUDpNki&#10;pIE/d3H2kxi4hKNH5TrISrISJAJH5t+PPEvjDRZ7Dwj4QsoLzw7pbRLa/wBktFBrWm3cLsIxZXCR&#10;2Oqxo4YSxSIrgAECKcFnbpPDPwH+K3xFWHVJvDF8l1eKf+Ki8tbe9nYnaV1GJVME8jxgBryBLdpG&#10;5uoZHJFfg+N4n4g4gp4SPEee4nMMuws6tXL8sliGsHhKlaq6lSdHBU1DDwlOU3zSUHNr3FLluj+g&#10;Mt4VyrLJVXkOS4fA4mtCnDF4+NBfWsRGnCMaft8XUcq9RKyfK6lnJq0U7nMRX9jd2Fn4judATw9r&#10;CRS3Cy6H5UEutvK32d7kNCQsNtM6bZY2UHnDALhq8o1T4xfFPwr9s1LwnJ4usLXey3a6bqF4bcRE&#10;4kFzYlSJojj7gjkcgsUXkGvvjX/2c9V8Mw2Gk6xot5Z21jocKxX4SdS+6Lz7sSeWJmLSTscMCIgT&#10;iP0HzP4g+ETrFd32h6jb3H9mhjJCs00jROW37ZSCXjODl5cRnzMRvICdh86nncMJi6caVapRhh+Z&#10;YeVGpKg6XtPjUJ0nFx5lFJtcrkoXk7o9TE8NU61GpOvgqVZ1ox9t9apU8Q5xikoO0ocskt4qUXy3&#10;fy85+Ev7VHhy9sNU8FeN5LqwvdauLqLTfEMlw8lg19dh2aw1CGc+bYzvMf3ayiJCfuwn7w+l/wBn&#10;Ka70r4v+EpnWVYJr4wmY5ZWR0JDCQk5VwAykMylejHHH5YfGTQtPtL+e5ljCXm/95cRRRRifYcs1&#10;wFCrMY2/56BbmD7wjYkyjofBHx4+JWn+H9I0nw7qKXOteGbyC50a8uJd076Yj7ri0kl/1ss1ugJh&#10;RiZPIbdygJr9c4T4oWOzDLsPmmKqTTnTp4TF1eWU3V506WGxNSc4JqtK0KGIbTdSdOFVyUueP47x&#10;lwRHB4DG4zKMJGko05yxWChpCNJKLliMNBq69n8VWjzNqCnUpRVvZv8Aar/goh4S8HeL7vw7Y+ID&#10;afZ7qAOJ5PK3qY1ySr5DEg47EA9xX4X61pPiD4I+IX8QeCfEaahoWmXa3ItPtLnyY4/nljKiQhwA&#10;wAQggZPpXc/tK/Hj4nfFrSfD8ssuoQX+nwFJpIoJ/LZGChhGxHzBQFG5TjI568/E3g/4bfHL4s+O&#10;dP8AA3gu18Wa/rXi28Fva6LZQ3DvdsqHzArMpWFBHl5nYBVQbiVwTX9WcE+IXEfAeYVvqUvr2T42&#10;rbHZLjpU62BxNKbg6kJUKrnTg5RbUuXRyslI/mviLgfIeMMuhHMVHDY7CpywmZUP3WMw0oxTpThX&#10;p+9KNKUYzvd2SvG7tf8AQnQ/2j9D+KstlLqM9vZajFCsAxIojkJO4qScbCWDA8jOc+tfTmn+LNBW&#10;w0izu7+1t2je2CF7ggkRsMspztb5QOQehr899L/4JzftAeEvEV9p+vi98Ga5ppDXui38fzrJIpaJ&#10;gVJWVX6rIjEZOVyK4z4haT8RPhneW/h/4iS3VparKIoNThkZYpVUbScFt8Z4AZ87Og6g1+oY7w98&#10;OfFSM8y4HxtHg3iqvDnxPD2ZO2V42spKTeEq3nUw1SVRSjpJ0rbpI+Dw/FvGnh+o4HibC1uLOHKT&#10;5aWdYCCWY4WkmlH6zCMI08XT5eVqXu1ldxUZSaZ+rkN/4W17xlosVjqlteXSzWwEcLeZj96mVYgH&#10;aW6Yb37Zr3j4v+Fluz4fENuYzDbTRt8pxtKoy4GABvBOF5B7d6/KX4ZfEzwH8L4LHxjaXM+uahAi&#10;ySQTTtI7Om18JGSRJg4IyQ3QbRWz8Sv+CmuqeINWhj0/w7Jb29mDGwmRIX+VccodpI6YJA74HHH8&#10;/cY8CcQcGTr5fxBl9fL8TUqqUFVo1Pq9dQsvaYbFNOjiIN63pzb5Wm4xWi/XeGeKcn4pVDGZJjKG&#10;Ow1Om1N0qkXiaDktI4rDuSrYeorqLVaCSkmk21Zfa58MzW0bNEpBLRIwHGPllbkDJySCTxjpz0or&#10;8/LX/goVNJBIt9ors/mRsCiK2SEkBOQCSAGA7AE454or889ik7c0FZ66Xvqtb3W6T6dfM+1SVlfm&#10;VktLK/TfXfo/6t+rHwP1CLV/hX4RvuXZtMt1LHkuyLGWJyTktuZiM8dxX72f8E59L0rxF4P1nTb/&#10;AExzPDcyrFeNFlAmOCpZcHaCucEnA46VyP8AwSA/ZC+AHi39kD4RfEjxBbReJ9Z1fRba9ujfv5sN&#10;vcOi+bD5Sl1wrZQBhztU1+2Xhzwh8N/hrG9r4T0LTtLtJQ3mxwW0MMZdyYt2QoxjaW55wc9wR9th&#10;MBLB42eIqVqPJepalGDlKUJvmXvSjFJrT7LStfm01+OqVXiqVPkTULJ3k3r7qW0XfXm1u+tt0fkr&#10;/wAFCvDmneHf2YviR4I8K3tkvj/4qLZ+A/D1zM6wLpkPiS9WPVb6Zk3PGlto8GogyMjxxvNGrqdw&#10;B+Hv2YP+Cb2jWnw10HwLqfl6whtg+r30puWtra2cAyRJ5PkCSQsuUUdElOFQEq36Eftr6Xo3jr4t&#10;/Av4X2dkXuvFOtap4r167EjpHHoegj7JZwqeitcahPOx28SpEVGcYr7y8C+GNJ8G2GnaHpsKzQ2l&#10;pGJbnbiW5uNo+dj3Vc4KtknaODX83eKeOr8Q8c1MtlibYDKMNg8NLkvHmxeLi8ZKEUkm5QpYmkpz&#10;0jFSjHU/o7wwwlDIODYY6NFSxma4vF4qnGylfDYVxwkJSqTUly+0o1XGFnKXNHomfBPgv/gm98E/&#10;CH2XUB4ftZ5bRA4M0KsGk2jywgl3uyxEnbl3+XGWAGK9sHwo8FeGLb7Lp+hWUEUSoqiG0h2k44X7&#10;uMNnORz1+p+iPEuuXMCyxQqVdHfAIO0jByQMYCnGcDgZx1BJ8dudXvLhpDNK/lou51KAqM9VTIyx&#10;OeD0U8cHGPzzH0sFhasMJg6c3NJc9WUZTipWSd25KyT8tLrufsWS1M2xkViK8qPs24tU4JQai2np&#10;ZNP1bWluqPEfE/w38O67a3NvNpsUhlVoJYxEABGzZwAQxUIeAcEJ2Vj81fmX8cP2X59B1OXxL4Ps&#10;Ir27tZZpzaSRgNcRshElvNJHgXERiLWwW4DMVcjBCgV+vF5qEEcRk2BXycbc78AHAI7lQMHAI5zm&#10;vNNVa3upJC+JIwBvjlRCDuG7JyOgPUk8Hr148mVOlUbhUnD2yaScYtLldtZK+t7Wts/uPq5wlGEk&#10;6cpRabam1Lma5bqLSSSVtNe/Q/i5/a9+GV7Z+K57/QdOlsDfmWR9EmIAZogxu9EkLhf+Jtpsm6TT&#10;ZRk31iTCfMeMAfB/hi9v9E1hXa1uIlguUnwVMcsbRyAYlicB5EBVjtQZaMlT8tf1c/tvfBPwr4ps&#10;9T1e00+K21FcXTvaxxxl5bdiY5Bw4SWNxvVlVDJnbI4DV+E/i/wnoUNygM2jR3TXDpJa34t7dpAr&#10;YupCk5iEciMczWZuVU7xJGAuM74DE4rCQ9jK1eg5N0q8eZckU7qNWa5nTt0qv3Hy/HGWkfm85wWF&#10;qzlKHPTmoRjUw84pqacYq8E3GNW8U3KnDmnspRevL6t4l/aQ+GnhbQPCui658PLW6ebR9N1BdRgs&#10;Y5ReJdRkzFCiMdrSowEfLoMKwDAivsj9gr9uz9kf4V/HvwL4w1/wRdaUIv7Qgi1CDw9c3KR3VzbG&#10;1RwsVpIzKDIAXUbRggkcken/APBNP4BfCj9obRfGnw8+Lnwu0jUE0O6t38IeJ7W+t9T1TSLe72xu&#10;RbrGs02hGUo8skbyyaYzbgZoS+P31+GX/BJ74ReD73R9XTw5oDy6bGwjiuNMsnXyypEYVvJYEA7W&#10;GAoPLAHrX9i8H5jVz/IcpzaT9piVGlTxdSdSmuevhZezqVV70Yy5pwVVTpOdOpzOMZqcZQh/E3Fu&#10;WRyXPs1yqjFwowrurhFGLnGNKtyV6UZqVpQVHmVJ0qiTVuXb3j83P2j/ABf4N/aC+Jmr/FPwjZTQ&#10;aJra2Vrpxa1Nm88FrEIvMNvJGsiL+8LDeittJ54FfFHxw/YE8A/FSHT7/wAXXsvlXShI4t7iZg6+&#10;YBlAQgBx8xA4wa/eH47fsQaj4V0vWvFmgXViml2JF0ul21qkccEKKC/liPC4OzkAA4AJFfIHiyKD&#10;7F4YjZEOXRShUY+WBFIU5wcFScHnnJr6DC4zG5PjqmPlGaqX9rh5QqySi/bKLnTlCdoyTkpX3V1q&#10;j52tRpYuisLOUZRatWjKnFxqK2vPTae71te1tE9D+ef4x/8ABMJPCXh6bVvhFrdzPeWsbu+iX1w9&#10;zb3ShcmII4LKcAKCAeRweCD+Tfjr4Y3Wj60mjfELw7feFdQhuBE91NbOlrJhyDJDchQh+6WVZG6A&#10;Z+9X9oOr6faR6lFGyrHvSM4xgYBJ2tgdcDB4Oc15j8Tv2d/hR8WNIv7DxV4a066keKVftYgiMqbo&#10;Dhi5jDAk54U7hkkdOf2rh7x9r18JLh3jvI8LxZw9K8J0sfGFfF0IpcrqYXEVJe0p1YJc0ZRlf3dJ&#10;W0PzTNvCrDRxUc74TzPE8N55BKUK+BnOlh6s3ZqNejFShUpttqUZJppvd2a/nC+GP/BOXwn8VfDc&#10;PiDw38V1iMiwtPaPPYzNGJEcklXffGVYKpH3SGXPzCivpP4hf8E9viN4J1i6n+CnjPVrPRr24Mcl&#10;gl7LGkEX72SLywrM6qAqqVYAcjHSiu//AFd8BM0/2/AcU18pwuKbqU8txWF9tWwTbtLDuq8wpc8Y&#10;N2g/ZxtGyd2m2Qz7xmwEY4Svw9gc1qUEoPMcPmcMNSxaXK1VjQeAruk3ZqUXVk+ZSel7P+m//g3g&#10;1k+Mv2CvDFq980j6Fq+r6UyPJueFLS8ljCYB4UAIMcYyMcYr93dW8IRXlnJHnc7LjzAc9cYIJPJB&#10;5PXBb1r+Sb/g2w+L3izQfg58QvAreHdUl0O38VXmoaZqzW00VhIt2scrpFczKsUqhgwYxM3zBua/&#10;qNg+JF5cSGFYJLiY7nFtYqZpdqA/8tCfKjUgcnJ56V+M16Np1G4pw162T5Xr0uvknpZq2h+j4bEU&#10;lT9k3eUKtSHKtd5XilrqrSjs9G2fB/7XujxfDv45fs1eM2BlfVo9f8G3E7HMaQ22o2epW0S4yI5Z&#10;H1GdmdiCyxgA4NfX2j3Ul6ttcqxxOA6s+5UOcElcY4DcA8jIzyCDX5f/APBUX4yeKh8GdE8baX4b&#10;1OKL4Y/F/wAKT6jeQWzXDW0NxcwwX0E0xO+ExQrBPdqIWgSGdXdwVwPp+7/a/wDBfgnwXoWoS/DP&#10;4qeMtNk06zkl1/wV4civrBDd2cVw0kIuby3uLu3QuESeCDy5XV/L3jmv5G8Q8PGPiBjqka0cLhcT&#10;hcFjYVJRqqNarTw+Fw8+V04yfM3RqNyslru3a/8AV3h7Rr47gXLqeEwlTGYrD4zHYSVOE6bq0MM6&#10;tXEQlKNSSSg3W5o+8uaKbSSTS+jvFiK7KHLeZu3Fy2Dg/wAJIIBBzxk5P4V5rdGIFU3hGJZeQoK4&#10;52kN0Bz1wCcgjJr5g0j9tf4X/ErXJtL0aTxT4d1FVUS6X4v8O3mhTsxJZUt3uGaFyxBJCsSDuCgD&#10;gbeufEm2itLm7F0Uh8uSRpkCAohUYMbHg8jaS2GJ75r4LF5jTWLrT5eaXa6tJNqKlFNJq+js9rNS&#10;1ST/AG3I8ixlLDYenXcafMo3i3eUZStFxaTafK7+7FvRNK9z0fWbZldkzlmPXcAAGxg84wB+HJ55&#10;rz/xBY3NlbSXEkUqRmIhTsZRIRngNjDEegzyR6ivzx+Jn7SXxpvdVurHwX4t8G/DrwdZYGoeM9Ys&#10;k1rUw8b5mMMd+8Ol20ixD5JrqR44m5ZGIxXh19+0B8CLJPtXjP8Aao8ReKvEsu5f7YuviYljFBOw&#10;O9bS20+SDSLJEc4hhj2oqAZBrOngli4TrUoVatWVo8tGfPGlJav2s4ppXd7Kzd03snf6CtOjhJ0a&#10;OJxGHpXdm6mkppqzspuPJzK6fNK8W7NbX9d+M0z6lPrWnSOyyyvMFDklY1KnAYP1QsAWwNgbhlJw&#10;R/NR+2Rorw+LLxrJfJv55f7O1LT2QNB/aNswktNSgjzvkN7Zs9vPBkecOMlBx++nh/xX4U8ZWWqX&#10;eg/FCw8dQ6Pbm7vrvUdd0XUtS0qzlYkTalf29zCU09xw13fMsWfu3BI2V+D/APwUJt9a8SfFHSte&#10;+E9z9tsruwSym1WztpJdH1W6gYpPFpt2UjTU1gY4l1O3V7bd+6t55cEj0eFcLiaWZSw0m6aw8ZTn&#10;LEe5So+2SmoVasvcipczlFP95yxdoa3XyHHFTCVMuVSm6dapWlCnSjhHGpUxEadSacqSUrVPZxcY&#10;1OWTp0prkqVIto/UH/ghR4Dh8W3Pxl8M6P8Abn+J/hi68D6v8MvEei6pfwXXgy61e/Wy1PTLqVLu&#10;Iah4curbznl0uSK+sISBBcvF+7Yf3Z2Jmh0+yhmlEk0VrbQzSIgjEs0UMcUkioWbarshYLuO3JXB&#10;UDP+fZ/wRdl+LH7LvxY8F/FbWoLuC+8ZfEPTvBXjqxjvC2mXfhDxhNHo+k20+luH23Fhczi9S4V0&#10;lhlK7WySB/oJR5EksScqrMVB6AYzhecHA7Y5zyO5/pnwvxOW4jC5th8In9awGJpUsbKFOMMLiFWn&#10;ia9DFUnFuVSpPnq0HVrRhWlRwmHi1GlGmpfyh4n5JnGWYvKcfmVlhM5wcq2XxlUnOvQ+qww9LFYO&#10;vTnCm6EqDq4ecqdLnoueIqTpycnNvlfiJpKaz4D8TWDoXafS7wBWycsYWUHpnAJ+g7c1/OZ8VbtN&#10;Gv8ARLGYhGttXmtyARw0bvHjtwAqg/hxX9NNzbrc6dd25G5ZreWNh14ZDwe/Udu3Wv5jf2xbKTw1&#10;8T5dOHyJZ67cXCpgAhJJkkXcB65bsM54PNfoGbtvBqonrTxHJsvhqKlJb3603066a6H5XGCp14aa&#10;VKLvbRNwnrZbbfgcN411QW2p2DxRsRNbKVPqfl6856gfXk1e0zUjc21+ZBhvLJwG4/1LDj/OTXF+&#10;OtQbbolzEgcGNgxxk5ZAcZHTjopIzjgVW8Na25kvQ8O8eSnBIK4IxnGTkjr3we9fN04v6043tzSe&#10;+2sFJeet7LTWybtex1N2pX5e1r6vVq6W2ur08kZ9teiNLnaGz58YckkZKicD+E7sc5bjrgjPQrJX&#10;VFCXT+T5ebzG055z57buOcHnBxRXG6bi+X3brR77rl/u+a+aXy19pHrBN6O7cuvK+/q9Outtj+kb&#10;wJ+zD8GPhnbx6J4A0C08FaDaStEmj6Vaixt3MTlFZBBtRl2g9V7g5NfQMWg+HNGsY103T0hk3hVm&#10;UK0zhFOxy5AIO5dwUZ3HBcYNLqGraWJZBKEG6WQJuRVdP3nOHByDuzgHj+LtxciurOa0a4hhed41&#10;WNPmDZRmVW2qcBQoLNu++RnFfodWjKy5oScXpFJvTVNKLv0stLbLa+pwUI04u1ONJaLaMY2el7R9&#10;7l76a3avbp+Cv/BSXwn4q+IPxe+GX7H/AMKPC/jN/ih+1UmueI9U+JHizWL/AEP9nrwn4S8Fpc6n&#10;qel6pe2dvcWviL4laounm5tvDVuttfw6LGs9vKxkEsPxx+2D4h/4KA/BrQfh94L8N3PhC8tLfTY/&#10;Cmtal8KvAmoXnh/wvDoLQ6Tbav4i8R+OtV1JZLG5tYpL+6Gl6YbmKJBFbQtJIHr+lj4hXfhiY6Lb&#10;63pssuoW+qya34R1CS0+1x+Hdfs9PurManbTREtp15eWV/daYrhQ01nc3kThtxUfKviiytvEmk60&#10;NU0Wa4tb5Xeezl2vH5uT5zbHB2ljuIYYPK+lfz/4r5bgMlpZXmWAweFnmuLx84SoY+pUnRxOAp4X&#10;E4nF88HJwpzjiamHqSxFNKq1UhFpwS9n/Qvg/iMdm2LxuV4vF4uhllLDUqntsv8AZYfEUsXVr4Wl&#10;QtiJQcqkvq8KsYUZS5Fabp8s5SZ/GTpH7Q37eOqfEEaLfaZDr1/Nqc1lo09/4M0iK31ieKZYoWgW&#10;zlt9Rt7CZV8w3ayQSRwMZ0KOqxH9NPBvxp/aP+OH7Met/EzwB8Mvhtpdpounraz6b4v8c+JLjxMu&#10;rxxywPBqsWhWtpYWKteRefFbGK6uZLAKLi4fLOf09tPhZ8KvDniyw1HSfBmmWOs3khja8vkhWZLJ&#10;g5kAkkyIjtJ2eUyHB5OcV7FpPwa8H+CPgZ4p0nwrodlpmm6xfSzRWdigaJbO3hNvbRxzbd2yPJCN&#10;J5kx4ViwOR+HZlnGW45pvh7K6OZUabxEaWE9osPSwtKjJ4uniJRqUZVVi6zwcINpTpwhW5ZQeh/S&#10;OByPMOHsTg6EuJc6xOAxlalhnUx9XDyxNfG4rF4aOFqUfZUFSo0MHhaWNupuXtpyhKr7VKHJ/JP8&#10;Q/hR8Sfjp4P+G/iWxvfGGrxarf3D/EKw8RXGqyx3Oo2E0tpq1hoGl2cttpumaTY3QIsZIoMzWaRz&#10;xgTu+ZfhB/wTC8Xa74ogvdR8WeLJ7SG+EkMUdpDpUFraNKJI7eMSRMskYVhFK06ySzKu9mBJFft1&#10;pEnhbwPqj6Isg0bS4ryeJ4LiyYQR39zN58wN0Q6RSTuSzqVRSThQa+xPCtzoeo2MN5bzxm1AVVey&#10;FvsIC7Rl4lBOGHzFufU9RSwvGmPqYfE4XK8xrZTga9as5YeWHoTq0qE3dUcPWlRU4xpJwpKVPmUo&#10;Wu1ZX+il4a5XSlgMZnmUUs3zLD4eHJmTrY+CxFZ06SlXq4dVOSpVqcsqkvaR54uUldNu/wCZvjr9&#10;gj4O+JLH4f2fijRVv9M8DWWsW2uaVbXVzpQ8cJqkNs1lYeJbrR5rGXUtH0bVbVdV/sm8aW1ubgkM&#10;FTKt5X8Zvgzpfia98OSWek6ekfh1k0+3sYbZEtU04bPItreKFVSCCBAqKkKfIF7nJP6ueNNP05IX&#10;QPIHdJZSzsCGL/c5GA2B/D0HfivlXUbH7LqMN7FH5xgmEyRLBJPvnjf93viiWR2RX2mVVU/ICzAA&#10;V4mHzHG4is8PUxuIr4fA06qwtKVeco0vbzq1as6VFycIzqTqylKXKqsm1GU+SMYLHOskyzK5xq4T&#10;B0KGIzGtQniK/sYRq1VSpYelSVSryxm4Qp0Y8tOUo04y55qCnOUn8a/Anwh4g8BePNfu20q21GLQ&#10;9Z8PeI7OFbW6udKk1jS9UhuE0ICQ7ZPLtIRc3PkeYICS85jdRX9p/gLUk13wp4e1+33C31rSrLWb&#10;RZZDM0Vpq1rFeRQGVuZBAZXhRmyfLRATwK/B34I/CgXMGseJrvwzfWXhTwZofiPX7jU5ra4ittX1&#10;/X4/JMOjTXkUZ1OSe9ukSUQlobOJY40f58V+8Hww0p9G8A+DNKnjKTab4d0uzaIp5bRtDbogjK5+&#10;URgqnJP3Tg8V/T/gjgMbhslzLMcTCVKlm1bDTw8JxtOVHCRqUoYi7tzU69WeJpwkklL6rNact5fy&#10;j9IrPMvzTiLKMuwbpyqZHgZ0MX7CXNQhi8ZUTrUmotxjiFRw+GrVnd3VaFm+VqHo8Q+UjABCdfXn&#10;1yT37+ntX813/BUPTLnRPjVDLbwssOoWRvSUU8mMljg8A8D1zx6EZ/pRTrj1zu9sjPX0HHTjpX46&#10;/wDBTn4U6h4i1Hwd4o0iDdPtnsZ2QI25ZE+XduHA4wMnnpnpX6/iqP1jDYmjz8jtSqRla/Ly1aak&#10;7X1tGd+2nS91+AVrU44Wta7hUcJLd2lTTtddnF+b0+f4ral4juNa03Sre2t7sTWzwmQupw2IgpIO&#10;OeeTk8Dr61seGr/VbC9O/T5bhZkVGITgctuGCMEDtj269vou3+Gl1a6Hp/2rTI4roGLznRFLMdq/&#10;ewM8Z/DuM5r0Pwt4MgtTI89lHgRkh3jRivuuRwQfb0PSvEhhGqvtHPRxi7t2VuWK237/AIk+3vC3&#10;K9d9NU2lpra/p8uuvyFcaTqN21zKIPKRriNlVlK7dwuDt4H1PoR6Yor61vdE05PP2W6vm4jzlB2W&#10;4AOAMDj/AOvRUfVqN371N6vXXe679L66+fS4vavT3X06W7f5u/z7a/tV4hupZ72WYEqqzuVCsACW&#10;kKkkdO/TGB9M1u6T4lGnW+2YGXYwdev+6SVON2BjjkLjI6c8xqCmQhi+H8yTI4A3MxYfkNvPJ9+1&#10;Y0koKkM3+wSpHdeT+fX+XQV+q1KNOpT9m1pCzVuiura6Xtbd/wDBOOMpQlGSektO7dkn/wADbb5n&#10;bX+vWd7PuEEPmEpJGroCHfIKMoOcMxAx9D6g189/FXUF0QX6yZWIma6jcOFD4crPFJjGUWQlUGc4&#10;APCmuvv5Z4fLmgkZWt40ZsDOdmSpPXoTt+mTnpXjPi+7n8V6NeeF7zTdTN0iXNxZ6wsKNpdxbYLE&#10;TXvm+ZFcuDt8h4iTMMqwXmvxnxu4arZpwLmNfB0pPH5JRq5rg5U4zdSaoRpfWsPePvWq4GWLrJSb&#10;TrYWgnJRk4S/WPBziOllPHGVU8XUisuzTEUsuxanU5Y03Vl/stf3n/y7xjpU7R1VCvWsnNxnH8+P&#10;GHiW/wDil8R/D/gbwrG9xbWWp6beeIL+ElYYY7W6jum0tZQRme8SNo7jBzBbOpHzkoPrn4j/ABlu&#10;/BmiJp2s+HE0Swivpkt7eG/guoRppRVhux/q3dB0kt2V5IsAMWU5P5p/E34aftm/DzR/GHiX9kC9&#10;8Fz/ABA0XUW16Hwd8RNHW/s/FukTSG41LTbXVNw/szW4gHWwup90GZEMnyrX3tqXwl1D4ueCfA3i&#10;vxX+1TZeANV8TeHo9Wl8N+OfCei2N1pOsWej2lxr+jorxC1law1Vru3M0dw6zWUVu0AldmUfw/wv&#10;gs2zLK6uaYTE0ZV8RWeHr4evVp0XThQnClOFSUp0rc8JqMJxqSUpyTnGDfu/6E51jMiWYZV/a9aj&#10;hMkwjrxwuOhgs8zSaxX1eFb2lajkuAx8cPOrTi6lJ4ukm6NKq8NKo6OLUfiHwt4e8b+NNa8Rav4x&#10;1TwynhHVdeTVdM8N2GlA6lbW1o0n2WXW/ENw5gluJ4yJpbe1Agg/dxgj5qyfFnxL8E/CDV5rnTvi&#10;Z4J8PxXE3kz+FdX1/Tha6lOWGFtoGuftFveSMQQLVCrucNEa9Y8ZeFf2Zfhsumv4x+Nvj39oTUrm&#10;DS9Rfwz8OtPls9KjCXrm/s9XurUWGnWmmXFnhkW4m85hCdq7pAa+ErX9mf4d/F34qaf8UtZ+F2je&#10;FPCfgqaSXwzoTs2uS6pqaXM7Wmt3moXG9J7n7NJEfsyIbeC4Uojs67q9efDsMPhfa47EU4QjSqYi&#10;bwsqU3Cso2hSjOGJxEXOadN1E60ZKPLKcU4NL6mGJxGbRq5thI53TyLDxpU6OcZnw7X4fynFwhKM&#10;KlHLaWcSw+cZtXcLKhGhlig5tvEYnDUXKvH7BsvihefEDTHuYrN7SMMvlzgiSC5jcjDWsoADIQcK&#10;5CnH3lB6998MrnUNP+Ivg5NJ0K18SateaqdLs9DudQt9Kjvp9WtJ7VSNQuo5rdLiB5A0YniMcshE&#10;ePm3DnrLRNO0DS9kcCQ28BuZm4CqZpSG2KigCNIwE+VeFJIANeGav8Wrbwdq+keLLh5DZ+F/GGj6&#10;1fvbq2+Ow0q4NxP5RiO+TKLgrH84xxjt43hfjJw4sy/E5hU9lQpY/B1KtR8vuU44qm425lOLlGN5&#10;RVndxbtezX5T4wQ+vcJ5lRwVN1cRUy7F0qdOPM3KrPDSjKEeSUZOLqX2km1LRrSR+/nhu61b4wN8&#10;LNF8Q6Fb+FvAunlprvSp9YsU1vUdX+Hkfl3mitoemBY7fQbXVbESa+2pBGu3NnBBGBKhb651Dxto&#10;uk/JvWWRAqhIDuVccYUDICjAA9CdvTmvw1+D/wDwUt+C3xS8T65q2gyaHouta/ex2N5cQDTo7q/B&#10;KLAt2yXSSk3ZRDNLbxI9w8SrfFpYc1906V8XIbuVopbMecdoB3By6P8AOGViNzqQdysARs2ZJ61/&#10;oZlOb5LjYVJYfMMPjORwhUlh5NU4OnCEYQcbRlH3FzyppKMakp2+Lmf+bmY4PMcJOnDF4SvhJTTn&#10;ThXg41JqbvKdpNykuZyjGTbfJy3babf2lpXj2bVr+K1gsxHHIQGdmyQh43DGMnPUH/8AV8zfte2t&#10;xdHw8J2VrFGfEZGU80jMbZIwCDnr1GfSul+Gvjmy13xGLGFBFLb4JBA9yOhwQckHGSO3NXf2qtGf&#10;VfCmnXKEYtrqNi6kghTnKkD/AHsc44Oa9iuqMqE54fktPDVmpQe7pqM7b/yxdnfXtoee3KdK1SU2&#10;oVYSabdkrpLTo7vd/wDBPgfUk0lbJFCRSSALtwigA4APc5yR09h3rNsPDy3m8s8cUTA4GNvBA6Ac&#10;nI/Dt05rZOn21vGilS7A5LN8wzj375OQcYI6VctIVBY4fnI4HyjgcjjgDP4Y5zXzk5yklzRSV2tL&#10;305bdLP+t9zWC5JtJt21V/lp6fPTzOTk8J6aIpwkcfFxCCzfeJ8u4+hwSaK6C4t/kmxIwJmgPzdM&#10;FLnoeKKwkop7JXSaVu9v1Zqknu0n10fl/X/Dn3Reyl53RWGUkbAGRyW5HJLZ4PTHbmsSd9iTBeWV&#10;lCnBAyQSxx1JHOBnGB1rfuLXZql0gVgolnI3DBb58DaegABOCeO3c1z9/HHD50u/KJG+SOPnUjB7&#10;j7uFOOevbOf1T3FJbyclGFrWalpa6vt6b9Lnn+81J3UeW8ru93dpOyVuv46djDnuAWkV2+QRtHkH&#10;nbt6ehH4HA9RXijaslvrlzAJCBvK5LcbW6FV6N8pwSwx9a9Bu9RCwzuDv3K4jYddygkZORjAIx04&#10;xng188T3pk1a6uGOHhIkO8j/AFYcE47bRjr0z14znoqUIVac41IxqQklCdOaUoTpySjOM4vSUZq8&#10;Wno02rM5lVlTlCUJSjKm+aEoPlkpXi04yTvGSteLVnF2kn0frvhJLOLXZEnES3F55qwTZXEqEFDH&#10;knhufLaPBDBl4wa85+K3wQi8VyyTaRfa1o9qoeOTSjJBd6VayBmMs9jbX8My2LzA7nSDaszNvCgH&#10;FfPf7TPxV0X4aaBo3jC98V6X4Fm03UIL1dY1TUIrCF0RFcoUuJU+1ZAGYIo2MicMcqMTeHP+CkXw&#10;b8ceF2fUvFmh6BqelRwW2tvfTwWmmzsyboLq11SdktpLe+iK3QBcTwBxHIAoFfw94t+H2F8M8e8Z&#10;kmOxGEyPiCeIrUMvoqcq2X4mEqXtsPGcUubASlWh9VlN88eWdCfPHD0q1b+1vA7xU4m4ixMIxrQo&#10;57ldChhcRj6tWlDDZhhWpqhiHQq+0pvGwpxmq65Eozi62HlS9rVo04T8A9As5TLrMNzrKW4jdNNu&#10;diafJNEfkuLi1tkhhlBwGbzdyAgjYe/HeJtPt9OiN5cRxWFhbM0cFmkYtocQDjyViVU8rfgQ4ADd&#10;ga9B1r9ovSbu2N5HZXM1lcQxTWd8kX+jXFsyboZ4ZlBS4huEIeOWItG6EFWINfHPxK+KOseO5XtL&#10;GGW3skZpNuThUiYleRzgnkL2K9sV+AZrna9mlisa535oqMnLmqLTlSu20k7ufM7Jy91K2v8AVeKz&#10;bNs5pxnmWLq43EQ5OXmxXtaGH1gpqjTklCmpWd+Xdq7UnZpnxM+JEK6XaaJpbFtWuFaPZDhplilP&#10;zPIoO0Lj7xfDAA+4r531vTpJ/D17bTJGzmEzEDLB3LAMFLDMmQCXz/CCOSa7fQ/CbSaibu7Zrq4k&#10;zJJJncRnBILk42lTjgkgnpnFaPifSlitykSgearrgYwAw5jB7EDn0JIHevkKWZ1MPUjXp/uqUaqb&#10;htObul7+jTSTdt7Ntu55GKwdKvB0ZtVJyjyRk0nyN2bs2tHpdtLXqtbn4UftG/sialpT+IvGHwqv&#10;tY0mO9nl1280fRb64tNRsdRlTzLm98NXFvJG32W6JP2rSWZWEm42xV3JPa/srf8ABQn9qz9m6x8L&#10;x67res/GzwfNNDZ6x4c8W3ckur6X4U0yUQSR+HnukTVrbVw7nDzyyb1iFtKxC5r9XNf8N2f/AAj9&#10;7JcWpkYJbWltAmN91dXZ2QQxnBIYswGfYH1J/Lf/AIKFfs8ab8Pv2Tbz4rBrzT/iH4b8TaTfHVNL&#10;vp7MSQa/qSWjaBMsDBZoIkZZMkM63ClgME1+leHXG+YY7PMqyH63Xw9bF5jhsJhcfTUpSjVxE1ha&#10;KxVGnKCq0FKVN1uZyfs4zbjPmaPynxG4KytZRm2bzwtCvSwmBq4nEYOpGnyThSi62Ilhqzjz4euq&#10;cKipuPu+0qU1ZP3j+r/4CfHvw54zt/DHxC8F6rexHWLTTLm/0HWrZ9O1nTDqVst1Bb3tm+Y2KKWi&#10;E1vLIkqgkEOpA/RL4k+NV8TeBGtbqNI5pYUkjKPlQTGpUE9e/Q9MH3r/ADOf2Pf+Crvx5/Zl1Szt&#10;dcnHxZ+HU7xW+p+FtcupbfVbe1s5P3T6PrKh5bGa0LyNZoxFuHA80bXYH+wH9jL/AIKn/s0/th6J&#10;ZeH/AA18SoNC+IFvbQA/DXx7LBoHi7DYRxYLcSJYa99lk3p5mnzs92myRYgSFr++Msq5hgcDPD5j&#10;Rp1aq5oQxGGbq0G3FQnPlmo1aTnq+SUU1dqSsk3/AAXmWFo/WHPBzqfValpRhVSUormU4Qc4OUaj&#10;jFxTqcy5vi15rH33LZ3SxBfMBxjrjIA+736Yz27mn20d1GGBwR/s4xxg5OeM89Rx+VNu75dxwTEQ&#10;4+RgcrkcAg8gOMuARkhmABABquuokZKsgyGz8w5IAyCMYwCCAe+Dnnpze7KFlPW6STvbRR0s1dO3&#10;br3Vjk1Uk3HS1lZJaXve2q17vfcjulu/Km+RSPtEA+YDjEdzjp+NFSNeA28mXUnzoScEEZ2XHPQ/&#10;4Hnp0orGTkno29npol8Gm/l/WtrSTs7T6aczVttHbS99/W3XX7i1G8/0+8cPwXlC8DcCZQMDPOBj&#10;j8PWuG8S3nk2E53YBJAYc5LDJyBgjGB9D6EVrajdBLlyxyfOdiOMlTIxwemeQOT688V5n4v1YvaS&#10;wxnAYsQx4wC3Az6jB9q/Wo0LyV7XVRPure7b+ttfU8uVW6ellyKOrs+ny+RyTXvmWt9EjEnAkjB6&#10;KQdpY4yQHKhSF5YAcHt/Mh+3/wD8FjZfgv4x8TfCn9nGx0bXPFWh3dzpHiD4g6sn2/R9N11JJkn0&#10;jw9pu8Q30tlISl3ezO0EU8ckcasa/Wb/AIKG/tGX/wCzL+xx8bPippV1HZ+JbbQ/+EX8Jy7irw+I&#10;vF840eyubZv+fmxt5bq9hxgxPbrIME1/n2axrNzqviCwa6JnvJ7O71q9e7ka4lu77UpgXknds77h&#10;pGmmaU87mBz0rkzHG1MNFUaLaqVLyc0k3GF+X3eZSXM7OzcWo22d7roy7B08VKVSq37GnZWVlzz5&#10;VdN2d48rTdrX01Vj2j4z/tDfGr9ozXW8R/F74leJ/HerSTRFY9R1Bl0ewVpBtsdN0WBo7O0t4OEg&#10;SOFpgCPNkYDn6w8Aa5c/Gr9lXxn8HPDM9lffFHwV48t/FE9le3SCbxV4cuIojfadazyuFuhpUiJF&#10;OFO4QysoRVIA/ON5X0JJ9Vk8ho7Gwl1OVWVTJIIFKRB0JAVpJWjAIGWVAwGcmug+FVrqcOkxeITc&#10;XGn3c32u/murO+ls5on1EvJcM1xFLFJmSDhVUkNt2HhRX5TxxwtT4yyr6jiMQqOKo4zCZhhMXWpf&#10;W40cTgq0KtJVqUp03UwtTllGvH2lNqnKUoSjOMWv0rhHiGXCmZwx2FoQnhpYbE4HEYanVeGlUw+J&#10;pexrezrcs/ZVofHSm4TvUjFTU4ycX/Wd/wAE2PjhrHxj+C+u/s+fEnV9Kl+N3wDsrOR9KtdQhuLi&#10;f4YavNJb+FZrwRtKgudGeOXR7pkYt5ccMjBWIFfWkfhGa3n8h1nfc75b7pBjJwr7SBjsD1I5bnNf&#10;nH/wRA/Yx+J/he/+Mf7U3izSLzw5pPxZ8NaP4C8DWmrQz29/4g0uwvJNSTVLYXIF3PY4YE3b4a7d&#10;9+WCqa/XDVojpuq3EM8kpuIZ5IJoZcJJFMrsu0xfeQOQSRg5GDk5Nf5ycdf2T/rjnmGyutCthqWK&#10;hKNajT9jhq2MeHw7x/1SDrVnDDSxssR7OMq1SSVlzyiot/3vwRHNI8OZXLMIShiVh40qlGpUdfFU&#10;8NKTng1jJKjRjLEUcO6eHqzjSpJzpym1zyko8OmmppkZd0XcVOY06KMEZOPvHg5PHcZPNcprvlXl&#10;p5iKgEJCkYwMsex7k8/z4zXQ61JczPPiZ4grBcxrwR1K7upz2A5I/MUotI/tKGOK7f7FaKuJppSU&#10;aC2Q7proIAPNlf8A1cIbnz2jQcdfk44ijKLUpJRpwk3CWsm3LZWdtW7Kz3a06H0eJoV6UvaSVlJq&#10;cpX0SjGLVo6Sk+kVG7d7JNtI5rStPOqa1otkq+baaYr6tdSFA8X2oDybCADJDurM0uDwhX0r8j/+&#10;C7XxCs/DHwQ+E3wdspWGsePvGlz4pv7SOVo5v+Ed8JwM5u7lEKnE2rXFpDGGO3zDkdCB+/fh7wtc&#10;XtzJfjTrfTLU2lja2sKxpEtrpNhAy27Xj4Utd+SZb3U7hsFpJJEJ2wrX8Wn/AAU6+P1v+0p+1j4w&#10;1fw/eLe+Afh9u+GPgS4DPJa3lnoN08etaxAmWVY9V1xZlicE+fBaQyHOQ1ft/wBH/g6vmfH+CzSV&#10;GSwOR06ucYmfI+WNZ01hcuoS0labrulWlFrVYbFTimuZr8a8ZeKqeC4JxGDbUMdnNWlltClzwlOF&#10;KVSFfMZN3inyYenUoycG+SvXoRvecb/mNBFcxEuvmOxQxxHZ8j4ChwSpAwScncNxJYknIroNLvtU&#10;0+a1u7OeSxvrSaGezv8AS7mS11HT54z5m+zvLeSK5t5mkWNkkgkRo5Ar5yMVrzaY0ZkggCOYlETy&#10;MTErSnl3QY+SRGI3IOCqocYzmpc2lxb2o8qOKV9yqzB0j+R+UmLcMEUqBjO6TDKwPFf6DXSim79+&#10;2/pp9+/VJ6H8UuN1F2i1aPutJq1k7OLTTTvqrLZLoz+h/wD4Ju/8Fr/FPwyfRvg9+1nqmtfEb4cM&#10;YLbR/iRdSNf+PPAdkpWNTqkzKsvi7w/ApV5VcDWLCBZ5YmnjTA/ri8K694L8d+G9F8XeDvEGn+JP&#10;DHiLTrbVdB1/RbmK+0rVtOukEkN1Z3MWUdGDhZEbEsM26KZEcMo/y2/t89vfx3MkiyXEEqOZY22Q&#10;yBMAO67QqSEgKgJbgH5eQa/cb/glD/wU31b9l/xlpnwz+Imq32o/s++NtThj1S1up5rg/DfW792I&#10;8S+Go3Ym3sEkO7xBpKBLe7tTJdWqLdQ4fnqYelVT5IxUl/d0d7bK1k31dtbL1flYvCSgpVaTsk05&#10;R6a2Xu2taKvtb0s73/uAbS7VraTZLkfaISQGxtIjnBHBzwQRjoMUVhaZ4g0zU9HttV0zUrLUtN1O&#10;HTtQ07ULOZZ7G+sL21mubO8s54srLb3UEiTwvnLpJuOCSAV5/sKd23Cad9UrpaW6J26fjt0PPVSd&#10;tH+em2+j1218r9D69M5ubqZiwIDuAM4Y5difoOfw5GMVz3jS1gNpmJQrKhGQecc/j83XOOtdENKn&#10;t5Zd4YHzZADz0VnIOT3GM4x/hXC+LdQMM1vFICVIKyA5xwCRkd/Tr/Fiv1FNOsuVr3Lt37XVlrvZ&#10;6a9/Nnm6qlqtXazstlZ6fJ/dZ3ufy5f8HEPxPl0P4M/CL4OW85jl8Z+J9W8a6lGC2JLLwxbrZ6Yk&#10;igYfdf3NwwLD/lmADwa/ko0i8F/4xsbeYbC2hWqoUOSCq/aJJN3BKuqZA5Cj5e3H9B3/AAcGfEKL&#10;xR+014V0AXZ+yeBPh1Y6WIFVfKivNSupNY1DCBfmka2v433EAgqeeOP51Ly6XS/FwdZYgkfhS9nh&#10;YYC7Le2eGNSwOI3Bk5GcFgT9fmc1n7TG1WneMOSmv+3YJvT1bb82fQ5WlHCQbsnNznq0r80lCNtL&#10;3cIrWz0bWtzS8SzS6xbpYWZCv4l8QR6YJBuaZdN01g8zwqAQyksY5PUkknnj78/ZN8MeEtW+OPwF&#10;8KeMrWKbwJrnxf8Ah7oniSCZR5N5pd94isYJrK6ZuEtbiRIrS4hUAmKeQE7WYH4X8C6fcTahol9P&#10;G80Ol+HvPWNzsRdR1qQuHBzjc0agq2OhGe1fafwM0zUdY+NnwK0HS90dzqHxm+GNrFDC5d/NHirT&#10;r1p1kwfmjFu248gY4HFfK8RV3huH89xCn7OVHJszqqps4Sp4OrJTT6ONtJauLs1qk19FkVBYrPcl&#10;wijzqrmuApTgm25e1xlCnUhsr83O1LTZ3s7af6XuoaB4Ws7vwva6TYWmmaRpd3c6Xp9lbQxW1na2&#10;9tpwi06ztraLbDFDFbweXbrGFG1QQCScfH3xL+DNv4r8bW+q2EP2Vb0S3M8kCbWdIHz8xAyxK53E&#10;nkkc19IXNnPqEdxo91cSQI/2eS3u1JE8N3ahDFdoR/y1SYHgD96rNGcK/HUz6hpNhpTS6yyWuqx2&#10;v2eVooZXjm2LhpbXYCFWUYZo1yd7GFVav8vsdSwuZut7alSwUJVljFiFakqlWnhKeHq4aM01GlP9&#10;3TnBSdqsqtRRtKm3P+5sozDGcNypSw9WrmFSrR+pqhJTrpUp1JV4VpR9/wBqlVqzjUUU5U50lzWV&#10;dKHwra/s5ahfarfukCXVlG0zwI4WMC3jTLuzMQAURWO8HKgBV3EgVT/4U34luJ0Fn4JuJ7OMx/Z4&#10;bsx20t/IgxaSXSyBja2MZAuIrckyTAiSU5KqPtXTtaS6iFydPNjaJMJLaKQyLeam4G1L27s22i3g&#10;hbLWdjKxd5CZ548hEHO+IfGuoWysLYybnSRCGVlDvnKICQGZ24wcH5icMcVy0sowKoUKsMVWg7xa&#10;UaVKrKq0o8tS1aDajCV3GMuZTcVWcbciPoYcRZ3jcTUhPA4SVOMEo+2qV6KpyikpTk8NWUZOdrKH&#10;MuSUpQnaT5af4Lf8Fh/j945/ZH/ZYOhWusWHh34k/Ha8vPAfhSx0aUG/0vQFtWk8Y+IJbvcLiMWu&#10;mH7BayxBNt3dpEvzYx/FPZQPd3Qs4bcpFD5jSyRNuXzD86GRjzvVSCzklnfc7FnJJ/ZH/guZ8eNd&#10;+Nv7bF94Hury5m0r4HeF7LwXZW1vKTDB4g1oxa54jmKAOpuI4DZwSsACwKjdxx+WugaIVjNpJ8rT&#10;ENA6Dc8qmLfunCuBHujBwzZAwRgAkV/oR4KcK4bhngbL67hXePz+EM6x1fFSVTFVI14Q/s+hKSUY&#10;wpUcA6dWNKEVGnUq1pWlKq2fxl4scQ4riDjDG0J1MP8AVMjlLKsLDBxnTwsXQmvr1WCk5Oc54vnp&#10;OvKTlUpUqUWkqcFDmJdPjjhjmkin8txIi7YhIz7MZuMcbhuO0OAH28kkBhXA3+miQxTCPfC0r+Yh&#10;Lrc+ZuHzDc20o6hXIwdjF2XAwK9m1izZBFHcJJEVtioQAExxtmSOMrHJvdkIOZlKpn73AriXs9jQ&#10;ZtbqaWNy6lxE+wNGzFgyPgZDcFgVHGRnJP6u4ysuqXS1mvkfnkbOyvporvsl+X4fI8VlgVHZZF25&#10;aTZ84kQDK5Erjbt3MV/eyZEbD5BWjo99HBcvGqymAbZys0e6INHswZDGdxMEIdh5RDEPGepIre1O&#10;ztI2uZ7i3xcOUdIWdInNupeQl0DEMGeNCrKhBRHPTriQ7bVkMoMbSsszgAhdxyCquVVVjkBAVdhI&#10;XOW6VVNNSTd1Zq2u+3S36/qTOzhZbWS6O12k2l6Xt1667H9Q/wDwSF/4KIeH9K+Huu/s/wD7QXxE&#10;g8LeHPBFrHr3wr8ZeIL2RlGjNerYal4EluGDSzLp1xfQajoXnfvIrE6ha58u2jor+Z/TJJILYtFA&#10;gt7ht4t28+aFJInlj3gRtvWV1JznEZTG0ZzRRUwWHqTcnGrd2vyylFX02Si11017dzw6tGKqS1nZ&#10;u65aakrNpb88dVd3TWjTV3uf69NzFGPMduSXkYg4J+d2HOc9AenT3rwb4i2rJkxDc7MPL4IUZPPJ&#10;7ZwcHrwBjNe03N4k0k7IwKqzgEeodgO3Pbr+fSvLfHrxgW5kZAFILFjwNvMjcdcYPp3H0+2owk8V&#10;TVtJN3Xlo7WT12/F9jxa1RRwtRxtzRSlFta3dtr7avVaXta9j/PA/wCCwnjebxB+3D8bNMQi5l0P&#10;Xre1gUuGhuo7PTLbTr2wWPqGzGyxjPyvk461+QGpXM13BJNbeRILfRdQ02IOmJEFxfW8MMN2jfN5&#10;0SO0bPgliMjIPP3x/wAFAtbi8Z/tV/tBeIROSZ/i34wlsbtC7TKINUns43tSP9fHtj/eQEhc5cc1&#10;8I6dCbq8uLK6MMk7z6G5uUDR+bs1SNZDPGR1CRqDjoQW4zivmMar4vEf3sRWs97pTdu1kk0lbp8r&#10;/Q4ROOFwyk02sPBpO+jlGDbS6Sfa+l/I+jPClnHDa6kTCEybO0gWOQsBHptpDFIBnBwzOxC44x7Y&#10;H6i/8Er/AIcf8LM/4KA/sxeH2s3l0rR/FV540vI1AaJLXwdpV1fM83GeLqa1Ck8ZGO+K/NrSY1j0&#10;+2kQZnkluJ2Ckn55JnjDbv7uFA56DHAr95P+Dfbwmmv/ALcHiTxY8Mi/8ID8FfE14sjNvRbvxBqN&#10;lpKlUHyocW0w4POQeK/OfFHF/wBn8AcV4hOzeUVMMtUryx1SngEte7xGve7v3X2nAlH6xxhkcVf9&#10;1i3i9Vze9g6FXGQem9p4dJ3Wzfz/ALR9Rhja4W4UKpLs4PCkhuVAxn5dv+FUzNcWxd3kIimBC5OS&#10;hx65OOOR7YxXN6xqstmkTkkorcnJJ4PTt09Oo4PUVWs/EMN6r27rIGaRsH+HLAH7w7DuM+/TGf8A&#10;OKrmOGjUcY/uqtR6Ru43bitG02m/nrbzP7MoZZiXhadRwVWik4ydk3CKlurtWadm/u63UMsDNPO8&#10;PmNmU7tx6EdX246Z75Oc8jFct458ReH/AIc+BvGnxH8VT29tofgLwtrvinVb69YR28dtoenz6jiR&#10;mG1RLLFFBlcM0kirzuFehRqwO2OMuhfLNkFeR8ucnHPOeR/j+Mf/AAXl+PNt8JP2Lz8KdNvpbTxb&#10;+0N4gh8Ki2tZxFcSeCdEKat4uldh80EMyx2+nxyYxLNKYicGvf4OyOef8R5Nk2FU5TzHH0KFSyuq&#10;VGck8TW115aGHVas5O3LGDkvhs+DiTP45Lk2Ox02l9WwtWVP3o3lUjTcaNPV356tTkpQWzlNLqkf&#10;xcfEbxnrPxh+KXj74o67dz3mtfELxvrvjCc3CmSVG8Q6lLPaRGM5MYtNM+xWsYz5YWAAKMGuQutR&#10;b7ULOArFPqN4dOtbgOAI0sIxPdzRiMBht2CGQHgCQZOSKs3V3FpumSX0irBMkJig+dcNI8gRNxVw&#10;qFHYJGjBNxLbGJOa4iGd7vxnLp9lI8kOh6FbWcgMjB11LVpY5LpguWKERv5Ui7mOFG5jwK/00oUK&#10;VClRw9GCp0KNOnRo00tKdGlFQpQS0soQjGK7JeR/DlXEVa1arVm5VK1WTnWnKTbdWcuac72fNKcm&#10;23e7ldts0vFevJp8VnFCxl1rxBMdO07MexYIbNQb+92SH96rhzDFk7SzuRyvONfah/Zulz6hcMkE&#10;USIITKVZpruNSkDxSYLuAX3GI/LL9xhiMVx3iCWPxL8WL+206OeWx8PWtnoVlaBicXTReff3SPx5&#10;O+QnaeCDu6E1PrDpe3hv5DJF4f8ADpntoxE29NU1RYwnnQA7QTC4j8+aQMMs8YOHNXvfTZ6XX4rf&#10;5MqzTSe9ldtWTb9G9DBuppL+fz5QUuG8mTe5EheMIxi3dAsmQxWAZG0hP4TWZJbO9xJKS9xKz/OA&#10;fkVDDhVUkjowOSRwcr2FSqZJ2mkuPl3hJjE5ZVcgDZMFiVgs+Sjyqh2K4IwCWyyR7c3BQzPIixbV&#10;/dlXKkFlGV2luCoJb5htzxnNVTjeab112e3Tp16J9y5O0WrbrVrRbW3+SXoWorgo00Vu00To6ibY&#10;+0My7thQEgYUMQ5zknZ15wVRtFRw9v5BmwRKiSF1kVRlS/X7rbgpyfvL9cFemoxstPv+S0s1p20/&#10;RPijKcdIqLje93a7+G99Hd6P+mf64d1fGxhmkLggFmZSRlsOT1HpjoOc+9fJn7RHxes/Bfw58e+N&#10;L67W3tfCvhLXtbmn/wCebWGmXM0eznGWmCRA+snqa+gvF1w8Vpc4ym5pAR0OMk4yOO358dOv8+X/&#10;AAWW+O6/Dr9mLWPBmmXRi1/4o6ra+F7eNJMTNpULrqGtTL6Q+TDFbOOhNww64x9dHkpUa+MnZ/V4&#10;Smns04r3Ut170+VK/rrY+NkqlWpQwsdXWqQVumrV35pXbadm1bVan8cPxK1698TeKfEfiK7uGFxr&#10;OqalqzyyhcO9/qE90ygvxhTJwFwcd815L4YjefxUsSKZHkaFkIBCARXaySYDHIDMSc59CPSuu8ST&#10;x+bLGkZidxhZGPmlU3cg54QcEqfY9QM1wHhO/gtfH+lQM6tHcLcwuUDsWwvno/mfwsHi+72JweVG&#10;PhJSbkr+9OT5pXW0nrL5pt2t0+4+zjeL0S5Y+6uztFRSUtd4py1T2a8z6p0PI02zvJfuyLcNLv8A&#10;lBWOdwo4yQdxTg9APpX9NP8Awbj6HEPE/wC1V4yEcbGLRPBHhy3lDb8JcT3+o3cETnGwF3RnA5Lc&#10;kev8zOnSQroVtCVBeYzuSWJLvNI+FYNgkNkHn15wOR/Y/wD8G+/7P+seFv2RPiF+0PHqem6v4d+J&#10;/jvUtEutN0+OY6p4Un8AznRpzrMZjMa2t6QLu3ngdtkTqLkRqQx/H/Hanj6vhvnccDhsViZe3y+W&#10;KVCHtJUsFQxdLE1q84pJ+yoyoU5VGvgj78rRjJr9B8K6uBp8a4GWMxFGjz4fG08Kq0nH22LqUPY0&#10;6FOVmvaVI1aqhzOKk48qfPKMX+02s6hDJKsVwTlM454cqpyTweRnGf4sZ5xTNCksyJWADHfuz3U5&#10;CjqcnGRg4Arz3xprtvGzSrKgEhZ45IyqIc9BGyfKQBjqAc5z1GH/AA81V7m6ELzeaLhshcAEqGwo&#10;Azg5xjd3JyT0r/MqtjHLFR97nSnGPN1tKXu29XZP79db/wB6LL2sonUSnT5aftHBaaR96du6s5Po&#10;7R7aL6d020jeCJI1RpDtVQ7cNuI8sE9FO5tu8cjIPSv4af8Agtx+0qnx6/bS8QeDdBvhf+CfgHpv&#10;/CsNDeGbdY/8JREy6n451GFl+Wd2vpLawVweY7SVfav67f20f2jtP/ZT/Zc+Lfxpumij1Pw14Ym0&#10;/wAH2sj7TfeNteV9K8N2kKdHlW9nF4Rx8lscHHNf5yfiPW9V1jUr3xFq9w97rmtarqera3fXr+ZJ&#10;fapqdxPfanf+Wcgtc3k0siiRGTYVG5Rkj+zvo1cMPGY7MuLcRC1LLaTyzAc0fdljsRClPF1IXtZ4&#10;fBunSlLVS+t3i9Wl/IvjBncqdLDZJSqPnxlVYzExT96OHoTboRmrtWq4i0tEn/szi+jOL1oo13pN&#10;nKoWzgUXMoYlInFmHuJJuCuCxCsV3kAnIXnFcH8KtRN1N411+8lhWNtRnu/NDZeBcSm3CKoEpSNS&#10;jZJK7o8Ank0/XdSKWfiTWBNLL5WkvZwEyyRJ5t+/2YWwcDykVo9xESyshI9CBXDfDO++w+CvHTO3&#10;myCxuJFjk8tGO+NgF87cxWaNSWgQNglTlRX9iLli1HpFSvezt7treiSXp0PwiMWknzXbknfmu27X&#10;ckuXXV6O6SWj2uaHg9ZLrSLrUHmlj1Lxdq+qt9vdkiubPSY5Ga4vbp3ZHV/s67YHLkBmjHJGKq3V&#10;y2uTW0FnFJF4d0VxBYopypMRMgmvnwBcXMpBeQ/MNzDnisbR55NT0DTwkr2Nrc6TaW+r6zKoH9n6&#10;XFi4ttEg2/PPqeo3Be+u4bf94Y9hkbyFda6OG4WWOO1sbSS30y1wkMEoKXM8rK0bSuI8B1mBVkzw&#10;FYBuVJrNaJLTZfgtf69NDaMZKV3y6N77pWV0tdPPp1dtAlja1SOaNtyMZURJwCEiwDKdmQMsxAC/&#10;vNqrkLzzhXyeY+Uj3lYS6upfYoKN8qkYLcYHyKspHyYGAa6Bo2MZFy8YMflM1rI6l8kZSRBCA6bs&#10;4ZXzzxzxnBuiFkzJzGXVztcrGpLMAA4+XyyBuCMSQ0bN351p6SV3orSXls9PvHUu07Sd7JNJO3de&#10;9otez2+4yXPliSRPO/eSLtaRzHgASeZGjM29kDBCFbJXqeXoqvc3CBY1b93GvCOwDxNwMkbMHdKB&#10;vXjACuDyRRXcpJWVl06pb8v+a/M4fZTm3JcqTb0Vtk0ur7X9Pk2v9b/4iWqafo+pyyKCYVuH46Eh&#10;n3c9DjA6ZPTHt/CP/wAFifju/wARP2hx4Gtr5W0X4a6b9hYRynyTrmq4vdRZk5HnW8KwRLxxsP0H&#10;9rv7Y3xJtfhh8KvFniq5u4YY9N03U7yTzzhCkME07ZBxyQCB0PTAr/NY+OHxBl+InxJ8a+M9Udr7&#10;UPEviHWNTuWIIKy311LLCgbP+rii2RqP7qjtivYx+InDL40r2niK6culqVBpu61etV03HpeEtNDx&#10;cBRg8e67+ChR9x6X9rWSjGy00jFTk3Za2Wl0zwXX5laSY27sV8sMDKA3mjr5hUfcI5Hv1wTXlGg3&#10;Oz4leE0kSBFfWY0LK3LJNBMGbgk5JBJHt9a6/W7pp7a4VZCNio2yNtzo4yPmORwMZAOc46da8k03&#10;Whp3jXwpqE7F0tdesjK/yKwjlmW3kDswyADKvB6dRmvmeb307qylFWS7uMullsvxv5P3Woq13J8t&#10;4qKd3flg79nd36aWufoBZhBp1kkQ8xSZo43YArE00hGUBwXO0Dg42gZr+9r/AINdNWs9T/YI+Jei&#10;oySy6H+0N41tr6CbaVCanpek3kSyxHcgSe3nyEZdrglSDkmv4F3mUzJHC0ayM7MF8xSjNE3mLINp&#10;5ICjIwR9RX9hf/BqP8dLO31L9qv9nXUbm3g1HVJPCvxh8OwmXc18kNs3hjxEsKdSbTytMuJccFbj&#10;ORgUsRBzw2IjZtukmk7pSUa1Kck7XulGLfqk3ZaGdGap4rCzdlFV+VuT29rSq0YNWtq61SnC+mkm&#10;lvdf0q/G/wDYj8K/EuC91T4f+I7/AOF3iidZpD9ktBqnhO9mkUki+8PTzRPZebIQZZtIubTG5n+y&#10;ysMH4T+Hf7K/7X3ws+KNhb+LPDOgeN/AU8ksUnivwX4ghlFoIl3W8t7oeqmw1iFH+6Ugt7iMOeZi&#10;BuP7qIdyAjHTt2IHXn35/L61518XfiV4a+Dfwz8ffFjxlfQaf4W+HXhLXPGGuXdxKkEa2ehadcX7&#10;RGRyFEt1JDHa26Z/eXE8aDJbFfz/AMTeBHh/xTXni/7NqZJmFecZTxORTp4WNaq6kZqdXB1KNfBO&#10;cqnvSlTw9KpNybqTk9T9yyPxj414ewMsDLMKWbZZGhUpOhnFOeLlRouk4P2WMjVo46MacEvZQnia&#10;lKk4xcKVo2f8Kv8AwcO/tVHV/iz4J/Y90CaSLTfhNHbePPilbtMsVvdeNtbsXPhrRLxkO2ZPDuks&#10;2oTQksYr64jDE1/MTrlzFNC832gyTCDCsBtZ5ACERjzshUfKDhAzgHzEwDXuv7QPxZ1/9oD40fFj&#10;40+Lry4n1n4q+O/EfjK5muJneeO31m/muLKCQym4aJLHS10/T1UOUHlGFIiMivm7XpnlitIj+6KK&#10;CiW78ttcqBM8ShiA2Dksi/wBuNi/rvCXCuXcF8P4TIMs554bCKrKVaqoRrYnE4ip7TEYivyRjCVS&#10;c2opRjFRpQp07ctONvyLOs8xfEGYVs0xqjDEV/Zr2cJSdOjThBQhRg53bjF3lJyV5Scpq3M2/PvH&#10;Vw1r4OttP2f6Rrd69ztYjy/s0CbFa3fJ4aRuTvlwwJ3tnI4bRLr7J4G8bQliCNNhMuPnkZ1nCtud&#10;MOsYQsjBMEhg3PStf4pXpl1jS9L8qBYtPsYolaRGXEksYlmXauRMVdv3TElidx3njHMxOp8LeLrK&#10;FGRb3S1iQqNxDtcRR+bKXyLcxAny/wC/07ce+3Z8tnbl5bv/AA8utvv3OKC5YR1Uk5K1pcqvdWTf&#10;Mu+yevket+GdIiudA8PXE9nFKLbQ9Oa3toXA0uyEkKt+7I5u70jZJdNKRLKzMG4RamlhliluPNMR&#10;THl/JbBWjcIOGYY3PtK7uvOQOma6+LTrnTfD2h2ELCG0ttH0q1uy4jlmeaKyhCyuIf3iGR2dSOAF&#10;YnvXJ38RjYsIjPCgLJNLcEIJZeN4QgEllRmKNnHGM93JW+9J26Wind/f/Vy4ybutLJr3W2202tnr&#10;ou1307GFc+UH8oFX3HBaMlSZFRWHmbcySqpXJiXkdPSsSRDKVhe4jdIXQlzGirCysRhIWdXfIA/1&#10;ql898bcW7l0LBjDDEzDzVaPh96OI5GTIYgSFmRl2EYB54zWRPERKxjdFQBgyySbolYMSCuYouSeA&#10;MN838VVG6lpraUVo9N1pe270+XSzuXKzi1eV+ie2q3+S2+RSuI54xK8oRQ84EW7yyfLVGOdu4iMM&#10;WBEY+6Qx6mim3gkm3RXAmXZIpDIpaNtqEAo68jIcgqeoVTxtGSvSipOMXzNXS05mrax8vV/Lyu/O&#10;k1zPfV9fkvuvb+rn9vH/AAXK/bDi0DwNqXwv0rWbcalr8txp81vFdx7105mkF5MwRiAoULGhxzuO&#10;Rjiv4ytV1S+lLApbzxh3l860mCtKWBYlmYhHXkhQOdowehoorpzZt4ydPaFKnFQXRXSm9HfVybbt&#10;a5y5XFLDc+vNOV5v+Z6xV/RQSXbXueVa5qKQrulBAO4PEkAJVjkAvLGxU5PORzznqK8V8Q3Vw4ed&#10;RHGg3NGoJBwqsB944XaMPiM+cOSgoorxN4NvVxTs/KK02PQozbcbpXle7trdRun63b1P2O8Z/sd/&#10;tJfBX9nf9n/48fF3wHq2heCPjZ4WstU8OeJbiDba/amgaa003V41kafSdT1DTPJvbO3uRF9ttHLQ&#10;q5RlH0T/AMEtv2uB+xd+2z8EPjhqF+tv4LsdeHhD4lMlx5Y/4V14zMWj6xcXaxEpKujTPY6qQd6R&#10;RWUjbmIJoopZbWliaCqVVBvnrQaUbRlGClZSV9U0rS262sctVuVOo23zRUZRl1jKNKlWjKPRSjUb&#10;knbfoz/VC0bW9M1vStN1vRb+01PRtZsLTVdI1G1uIZrS/wBM1CCO7sb61kQlZILu2ljlikHLKwOT&#10;kNX8un/BzR+3ZafDj4NeF/2JfBOqRP43+OK23iz4ppa3RWXRvhNoV/vstJumgkIjm8a6/Alt5Nyo&#10;/wCJdYm4GUmUkorCjRhHFTgrtUVNxva7cJRUXKyS63dktfLQ6qlepUwcOaWlZ0uddLSpSruKvd8r&#10;lBRabd4OUXe9z+Fi9lDXEkrL5cd00pjUSkxQrGmBGsytgBG3DbgkEY4xXIxRRXGr2+6QG2jkZrlp&#10;FCxrFChlDK5ORJ8qlpCDngnpRRXfypySezWvzjd79+pkm7PZadNHuuu/3nzb4o1A6r4g1bU5ZJJw&#10;80wiOdxMO4lU3R4dUTb988Ec4rItJt8GpWn2goupQWMbIBCy+Q1/AACpOZHTYV2H5nLqSOOSiuRP&#10;WOz5mm7+sV+T/BHfZJRSvZbf+Ax/z/LsfYXiCG3SaaNpHtY4o47aG33Cd8+QMDfG2yJBjeEl+VGZ&#10;l9K8yvTJv2T7pEcIgKxq8/A2xSBTlWGdytInyEDjBJoorWaSV0ktf0/4CM6KUlK9/cTcUtrqVtvQ&#10;wLv7M1wEbCQjYgH/AC2YjcZDEBLENh4yC2QM/KMYrGQp5wjaKKTa7MYvMdCV5wyAE8AbW+8fm3/N&#10;jiiinS1ml0dk/TmRVWKUYW/rQqWURuGnWOMmEOzEhzIGl3MOM5YbFOOQOtFFFd0vdfKm0rKyvtdJ&#10;/qcDd3d2/q3+SP/Z"/>
  <p:tag name="ISPRING_PRESENTERDATA_1" val="TWVsYW55IFdpbGtpbnNvbg==|UHJvZHVjZXI=|TWVsYW55IFdpbGtpbnNvbkBuZXdjb21wYW55||ezc3MEZCNkYzLUU5OTUtNEIwMC04RTc3LUFCRUREMjUxRUNDN30=||SVNQUklOR19QUkVTRU5URVJfUEhPVE9fMQ==|MA==||"/>
  <p:tag name="ISPRING_PRESENTER_PHOTO_2" val="jpg|/9j/4AAQSkZJRgABAQEAYABgAAD/2wBDAAEBAQEBAQEBAQEBAQEBAQEBAQEBAQEBAQEBAQEBAQEB&#10;AQEBAQEBAQEBAQEBAQEBAQEBAQEBAQEBAQEBAQEBAQH/2wBDAQEBAQEBAQEBAQEBAQEBAQEBAQEB&#10;AQEBAQEBAQEBAQEBAQEBAQEBAQEBAQEBAQEBAQEBAQEBAQEBAQEBAQEBAQH/wAARCADIAIYDASIA&#10;AhEBAxEB/8QAHwAAAQUBAQEBAQEAAAAAAAAAAAECAwQFBgcICQoL/8QAtRAAAgEDAwIEAwUFBAQA&#10;AAF9AQIDAAQRBRIhMUEGE1FhByJxFDKBkaEII0KxwRVS0fAkM2JyggkKFhcYGRolJicoKSo0NTY3&#10;ODk6Q0RFRkdISUpTVFVWV1hZWmNkZWZnaGlqc3R1dnd4eXqDhIWGh4iJipKTlJWWl5iZmqKjpKWm&#10;p6ipqrKztLW2t7i5usLDxMXGx8jJytLT1NXW19jZ2uHi4+Tl5ufo6erx8vP09fb3+Pn6/8QAHwEA&#10;AwEBAQEBAQEBAQAAAAAAAAECAwQFBgcICQoL/8QAtREAAgECBAQDBAcFBAQAAQJ3AAECAxEEBSEx&#10;BhJBUQdhcRMiMoEIFEKRobHBCSMzUvAVYnLRChYkNOEl8RcYGRomJygpKjU2Nzg5OkNERUZHSElK&#10;U1RVVldYWVpjZGVmZ2hpanN0dXZ3eHl6goOEhYaHiImKkpOUlZaXmJmaoqOkpaanqKmqsrO0tba3&#10;uLm6wsPExcbHyMnK0tPU1dbX2Nna4uPk5ebn6Onq8vP09fb3+Pn6/9oADAMBAAIRAxEAPwD8SMPu&#10;Y7ifmbgMcYz6Z/lx6VKDIqsfmJXoMknp7dv8K9X+M/w6tvhl8Qtd8H2eoPqUGn3DxRXTbXklCMQf&#10;MkjIjfjGdhIHYDivP7TStRvCEtbG6nLA8xwuM+4O0574HqK+sqzjRco1KlL93NxlNVFKDdOSjLlm&#10;k4T95Ne7KWmr6X/G6VOddKVOnOSlGEuR05U5JSS3i29b3Vm13sZtla65CkWranodxc6DHeWjXQhc&#10;RzyWf2iKScNuOXMkKuAEGcEZ617j+1D8OvgH490DwPc/D/XLew1SI7b57OGJbt9OuLSL/Rr2NnUe&#10;fDKjoSRnLNnJNJP4Y+Il/wCArlLiO1sdNiSSGJ7uIxzBbaPIR8qvEnRZDwegPHH5mfES18QeGNUk&#10;ubvU5Ztzjyore7uFiSTJCoiLxtOCPlyODzXi1sfH95Q/d11iFSUavJG8VRquXNQqRfNCM5aStyt8&#10;kG9Vp9hl+VObp14KphpU7TlF3im5xpqLa721W2ra3Wn2J8Pf2a/CmmNFNi81wTTRgS3d/AkOJHXj&#10;ylcORg9MEgYA6c/q34T8Rfsvfsk/Dqa88f8AxA0nw9J4l8qafwtpzjWtYvZ2hEImh0uGR57Z5hiP&#10;z7iKOE8EM2K/CDwB8cviL4atZbfSrOye6KRpo8ptXu55btwC0h88kNCi42uvyscfNiudn8C6j4lg&#10;1Pxz4+8UXOveN9Qvbq9k0e2hLC7niDSQaZvjH2gpBCFULaw7YjuTJALD4LN+KcNgKzhhVTqYum/Z&#10;yqyU5ww85w9nOMWq86kpWk4VeapGFO7jJuokj7/K+DsdmlOFTGVK1LCNOrCnCSjVqqD+LkcZQhHl&#10;bcGoTc4yU4xUZXX686h/wUV/ZU8MuqeDPhbrGs7lllF5rVzpuj24YOfmmijW9lyxIOGAYZGQpGK6&#10;D4Wf8FytP+CniFtd0X4U+CJoA8aGM6peQ3HlDBKRXkcawbyvXMOTycY5H85Wsy6lPrgN1Bo1rcvc&#10;o82niWK2ktIQu11u7SPZ5scMalY2laSbfmVkIUml1NNGmkupjbaNLHDZzSTtHfQlmit034NmFnN4&#10;GQFNwRdpOPlyBXhRzXMeelVp4+VGopKdOGHpYWCTbWzlQc3e/wBqbXRLVyf0ceGMlhTlTll8q0Yp&#10;KU69WvKb+F3Tp1aaXZ2ir/M/sx0b/g5r+EnjKeysPGHwf8S6L4WuoPJ1nWtL8T2PiGDT7sqI/tEV&#10;h5FrJNYFyym3Y+fAAG5A3V7P8O/25P2d/jFY3Hi7wT4rsZdMur+dYrK4eC31RHVi2yWyMvnR4U7i&#10;zKQVIPQ5r+C3RfHOi61avBZ6VFZTM72VrbafZOGu88CGeHBwSMbWVNyA9hwLUN18V/h5q0eteB7v&#10;WNIhso4rwrp11cEtKzhpLOa2iczS+UzKjPKjoQwRQQAK9V8Q5rXqLD5hUhVlS5nT+sRpUJty5XKK&#10;lShBN81tFBK8m7pJHnYzg/L6tquDnVoT5IL3XOrS5Um3L3+adr2VpTaWlkun+jH4N/ag027QxeF7&#10;dr/yg2XQNIABjOfL3cZx04x3FfPX7Tn7Tug634P1rQfFFrqMMv2eYgWsJUiOZGjkjtzGpkaZsBlz&#10;kqSM4r8M/wDgld/wUct7nxppfwW+NC2+m6jqU8Wn6b4mvDIsrahchfL0jUhtVYDJuPlXDhFD/uyd&#10;wIr90/ij4YsLm+mfwhoGneI9W1DzQz3MqTxQ5OVYBlKE4wc4J6MeCDXRl2YyxNSajD2UqafNT5JV&#10;ORtRdvZwalUlJO6tKzVntv8AG5plVTLp+yqvnjOzjNL3JxezV1/Mmmnqno9T+Wv9pP4ieO9KluB8&#10;OpviTYaKWIedxci1jgZmI3TS4IITpgAMe+a9w/YMg1LXFvfEOrePZk1CaKdLhbydpJJrVwdyMSx/&#10;0kNleAGwCQCOR+hP7WnwB8ZXfw117VNbuvDnh9beyeZLK0aBpkcIzksAq5bP8IyM5AzXy9+wV4O+&#10;FNh4aWyu9GvtS8V3N9K0monz4o57xZ2jIjixtS3z8wwNrbwehGfYpYi8IynFwknK94rD9LJcsatW&#10;o1fRp2d7p9lyPk9hKMVyO0dbO+kov3ZO+ttrJpeZwHxs8On/AITSSRrxb4Sx4Nyh3eaq/cQ4BL4U&#10;AsX+Y5JPc1wFj4ZeQKAndflycgHoD7jPXuMn2r70+MXwck/4SeOW3tnhtn81lDLkqxG8x9ByuQMc&#10;HA6Y5rirL4a/Zhl48lcfNjrxyRkcjkfyNeNUnFTnzRk3zyd203q49NL9vXex6lOt+7p2mvhWrV23&#10;on26t62V3t5fMa+EpTCSyb/3ijDKwAAVscY6gEqD3w1FfXK+C4EhbNur/PGAMA4+WXJOD17H/wCt&#10;RUqpTa1ivvXl5ev4C5p9KkV5W84913t95+oHjL9i7wD8ZPEh8Y2lqkUyMEu40QElJHO5JVAOHU5B&#10;kOAMAE5r07wt+wt8P9CgiaTSoJGRUHzwx4YAcgErngAZJGevSvSP2Z/G0Vx4l+IHhmeVJJ7ZWu7V&#10;GBYeXMGdGVSd21XBUkAjflScmu41r4sTBrmCL92yO8DAg5EiNhsdxtxgkHI6V9XmM8JGo6k25KrK&#10;ryxjJwpqVKo6c7Rd0k3Hma31T6JnzOU+2jR9jGCU6Mk7qMXNqXvQblLV7+l1pqnb5r+N37Ovwu07&#10;wJqI1GyW1to4JDts0RSVWMgnCjlgPyPav5lv2gPgb4U8QeNbWTwg13baRDd51C6uFmaP7KjstxDG&#10;hTb5s2wIu35o23kYwTX9ZOkTN8SLrVNF1Jbe4tDYGaSKY+Z8iyeWny5b5pBnzAAcAnNfl/8At7WX&#10;gnQ9R8FeB/AukaVp1lofhC+n199PS3NzqXiiaW5mvHkVsMxtoVMMcbPuYBpFwhIPyXEua1sq4fxG&#10;YYGjRp1k44ajXnBylGrVrYajJwnzWk4Uq1SqkotR9i1e8kfdcIZZTzbiPCZfjpydBwnisRCMrc9L&#10;DUpVlTdkrqpUhCnNX0hJyurK/wDLh4o8cwaB4qvtQKzWmg6Il3ZadboI0mu7qGX7HbSzkgGKCGMm&#10;UW/EoJDONoBHzf4p+M/jLxJ4ltYNFW58PWIW60eyvrVpluljcPILiWcO2z7ZeHfLhRlXChwOK+1f&#10;iD8Cbvxz9turHSry1sbu+lu4oUhmmVbneyveSyxIyi4kyROx5ZGEWzYpcdv4F/Yu8R3VlaXl9p8N&#10;xZL5UUN6kcguFIAkWNkEZaSJipAMiqM8IE4J/N1m2U5bRjVxcKdWq4ShH2r5lHmgoqok5SdSpK7l&#10;NzWrXNumz91y/IMyzer7DAppOSbVOLiuWHIuS+iVONuX3UnytJPZr8wtF8A+L5bW91C/e6vNYvNQ&#10;i1BZZVllluAwlRt5BLna/JAJQEndwRnpPC/wj8YXKyu1o67JJrhL25glmlZ5XES2kMYwblI0JEkL&#10;DZuYEnqa/dTwd+x3rH+hQXmjo0TYitrgWxWOJpSBM4VnDboozv2N1bIAxX2J4J/Yhh01VbVQkO2K&#10;OTabeOWUxocq8G9cETkqZY5MMFJGQADXiY/xLw8PbezjSlzyinyRp8kYJRSgko+7HR2iu7WqP0DK&#10;PBzMMQ6bxEnh4w9683Nyu0tXfduyfM07X+7+Yyw+E2veFBdXKGZr4AjzVsmhjtFeVi0OwsMSRg7x&#10;5IIZcoWAGa0rLUPFGnGLStNvslPmvGvH+zyXTOSXyFBghIBzGVWRo8KCWZmI/qe8QfsH/DXXrCSa&#10;+jurTVJ94NwHQQK+35GEEanr2UZAHy4GK/Jz9qf9hi4+HupG68OXxvLaS2e4Z0UlmhQlnj2kKEYA&#10;cA9McdCKrKuOcDm+K+q4luNarrB1IRUW0otWs7qKWi1T36Oy8vifwyzTh/CVMbSlTnRotKUaMm6i&#10;i3ZS5WnFppbJPpZH5caL4R1Lw94z0/xfpniG8gnu7qKeW4nlaXUILxZA8dxFKmxQTKqhJMrtCHgE&#10;8/vn+zj+0J8cfidcW/h6z8bSJrMHh6FmmDN5jvakWpuFYsSz4KSMqbiW5JxxX4xafptvYx31lfTt&#10;ZrZPC8ckirgeSTkb8nHc+h5OOOP3J/4JB/Cuz8cfEdPH107T6B4bnuPCd5E0C+XJc6xZPc2UrSHD&#10;NskjDAbcYbFfp3DEsRic8wtPmVanWhLD1UrRiqVOmpc03FLmjSoxnJL4nGLeul/wPjejQpZHWr1I&#10;KFWhUo1Kbmv3iVSoozULPTnlKLs00mrnz/491j4ga94t1fQPij8W9f1NNP1Oe1n01rsWdm+xi8Yl&#10;j3hnV0PORkrjGeK+9v2PdG8Nv4r0ay0PU9FisXQpJhhLcPKoV4xGQSEaXYFLHksepOBXlH/BQr9h&#10;fxj4t/aT17Wvh9p+q2ei+JNP02bytPgkEMl/AGguJ4xHhIjKAjt3YZLYr2v9i79gXxp8Kry18T6/&#10;rmqpcJLbzmzuLiQhFDcghiFVxjp0+oFfoFSeFwblCpQw1P2dZxdTn5nKMZJJqmvefN8Ku7XXa7Py&#10;yClWwylTqVOadPmnTilFU5t7Xd235x6K7tsfcPx78LW0F1DPalXBWOYlQGAaRAjrkA4IHXoR+OK+&#10;XpNO2sfl4XIPy4Ix7jORwB3xkV9qfHJ9H8M+HLKXWb2KBXkGnxPMwDSzyHdGNzEBiBjBU57ZPWvm&#10;E6WJlEsbZWZFeMnC5EoDKTkjblTu689enNfPY/lliZ1FBRjV9+nyxtG3XTo/K91odeEfLRUJu8oO&#10;zb1eqT9W76v5HBPp0ZibYm4+ZGSVB7rLjopHrj6fWiv0m+EPwf0S/wDBcN1feF5NUvJpopGuFjLg&#10;o6TtwQpGM46Ht054KuGXTlGE/bUI80Yy5Zc90nZq9la9rP5LtdP+0KUXZ0HKz3c0m7OKvt5fl3sc&#10;18Ivgf8AtCeBP2kRqmr+B9QsvCup6Fe2WqXgk/cRXMLmSKFlP31BZsOTgkNjHNfRF9+zf8R/GXiT&#10;WX8OxQ/ZZL+VVE0bKiecBIzLj5euQSMDnB5r9v8AxlqPhnT7S8ur+WxEjmTblEafMocMBhd24McY&#10;HUnBrG8C6BowtVvdMhlja6YyuTGy89SORk+gI9R1wa/Rc8yDL44DD1acq6m8VNypudKE37SnHnmn&#10;GCTTlBauKd5PVH57w5nuZ4jMcVSrQowSoxlCThO0VGajGMlKco305ml3aT1bX5u/B/8AYd+Jmg6t&#10;Pq+s6xaWq3dmIXSOMHAZ/MwdxxkHjP8AD68mvx4/4LTfsvXvwhtPAXxA0ecyW+tSazpd5eW6qk0e&#10;vlPMiV5lT5kayklchg3cjgZr+wu30C5umUNJMif3F3AAZO4HIx0yef8A69fO37W/7GPgb9rb4G+L&#10;vhF4ruG06+1SP+0PC/iRfMku/DXia0SRtK1eEoUaeJWeS2u4SR5ttLIjglUr4rPMj/tDh/GZVg6a&#10;jUnOni8P7ead8VSrUa0Y87i+WNVU5U2rKNp6u+/6Rw7m9TKeIMFm2IlKcKblRxMaatKWGr0nQqcs&#10;FbmlCMvaxinduHKt2z/Op/Yz+EHi34nfEuz8IS/bZNIu9TMl5fi6f7Fa2ocsq2yIBullbO6aTkcl&#10;VyMV/WhoP7PPwg8IfDTRtCj0LTYb7T7ZDcXTQRPc3UqLu8yVjvY/NnLHIJJx3Ffib8IvhP8AFX9g&#10;39rmT4I/GHQ207XI724m0W72h9G8R6Jdyuum+ItLudoS4truJWCK0heykDQSqsoxX726la3Gvadb&#10;y2u4CeGNXXkkBlHK4ycc5yOv4mv4p8RcbmOX8QRwmJw8qalhXRnh5xcZRmnBuqkvhnzwcJJ/ytRb&#10;Ulf/AEK8G6OVZhkixmHxEasVilVWJhaejVnRneLlyxtLRpJNp6uNj5G1rwh4etr5pILO2YLOXUKo&#10;jSLI24VVQYbb1I6ZB7cAgslUyPEriNBGhKgLtyBgHA6AY6k4616B4i8L3WmzzPcKcFztJPylcYDc&#10;+uD0xznPcHjIFW4DRyKIo0ySwIOWXjGD3I5xnP48H4vAyqSlKMYtrWUua8rSsmm7t/pqfutaFL93&#10;ODVlFJSTavsrNrqm9fN7K+nmmuXDtLIioqxKNsfChsEnPT5Sy5IB5yMY54Pxd+0j4YuPEHh28+w2&#10;MmoS2sbKqWsIkuwroQZYVXczbMncjAKeeOor7y8RaXYwM8r3VtEm1nLzSJCifJnlpGVVI9yMHj3P&#10;zf428R+FfCywSX/iHR4ri7mWKCJbtJJZ5JCNohjid2kGSNwAKg57V34HC5rRxqxNGjOcou6lzaJe&#10;7LS7urJfdbRKx4ma/UMbha+ExMk6c0oyinGVox9xzk3p7s2o7u7bsuY/mb+KPwY8R6PDrWpXlhPB&#10;YXU1w63N1aPZPEQxIjYOqgykgsyr8xIIUbTz++P/AAQ40rw9afB+zs9Q1ayj8Q658WbrzITcfvpL&#10;awtobeyMyL8o8xpWSEyECR8qhJBWuP8A2ofhlJ8Sfg74pGk23m30OnPqtk8VujStPHGZ8IAiufMj&#10;TJwueTjjqfsWaP4D0j4D+EtF8F+KLHQvH0ttb+O/7KR2ttcuPE1jqrGWeWErsazjkszar84yzhiG&#10;PFftOWeINfJ8nhjJYOnXxeHx+Go1qLm4qNKUHOpNuL5uadNOEV8KcnOcKsYOnL+csb4K4DjLiWrk&#10;dXOcRlWBr5bXxeHxVPDRxLnio1YYenSnRqNRjh8NXmsRinFubw9OdKnyzrKpD+vy5+D/AICe4tL+&#10;60GyubxbONfPlt4mZSVTOTJkZzjcARyefWvjj41aBYeFteuhDBDaWTxtIVVFhRI0UyZCjABA/Tv3&#10;r7y8DazdeM/hp4B8WzxEXGu+FND1O7GMgX0tmiXoBAwSLqOTOB2IIGK/GD/gsR+0XpvwH+FM1zZ3&#10;sUfi7VoJrC0tFdUud0kbxtJtDb1YD5vunC5YjHNf1DiaEM3y/DYnCw5liYYXFUZWUZexxFOE17Rq&#10;9mqc02k3ays2fwhVhVyjM8ZluMlatgcXicBXgpKSWJwtWVCrCMteZOpTmoy+0rPuj+f7/goV+14f&#10;GPx58JfCnwtqB/sPwxrtjPrctvMWjeZLhYkhZlbZv4xsJyByAa/RfwzPDfeGtDulXm4020dQR/C0&#10;O0cZPTaORk5754r+T/wTr9941+I2ueMNavJJZLrxJYi6vZJGkkUy6hH577mOP3QZthzgAV/p8fsV&#10;/sV/s5af8Dfhj4nuNLtfEl9qnhLSLqW+1Ei5Dm4tI5srGd6Lktn1BOODV47KHLD4SnSqUoqjGcal&#10;SpzXb5k9IxVpbW+KPRXYoYhU6k4WbqVV7VK6SjC9km3orJW7q97GD+w9ouieJfgnYyXekOLq3mt0&#10;ed4P9aAl0vyl1U7SRuHXrxxRX6W6Dpfgb4f6XLpfh7SbCw05J7ZI7WKGKJFJiuHz8oGSPu9COD0I&#10;IorupOlSp06U5qcqcIQcowpJS5YwSaUpXV0tns7Luczocz5pTs27tRcrLVdnbpe63tfprpaj8OfC&#10;V3ezXd3ZrORLIxhcAxgliSAG4OMnnuQB3rZg0/StMijgsrOGKNeQiKMAkdenBxjJPXBwc1JdSOs9&#10;yV3FfOmOMkkjzGOAO2OePx+tFrlAAFYhiRweT+PcnPrzn8a71TaUebXRdErrR68tr+rd9n66wpYe&#10;i5Tp0oQcm22opPW17tb7aaafM0DO38HyjnoOfp17cfzxU8IJSeV2O0AYz1Hpx09SOx69jWfE/ndO&#10;pJ7fj0zWleSC2sSAMM4PORnnPfPPpj3p2vKCSV3KK26XT2XRWV+yKc7pyTVuVJWvb8NWr20tofi5&#10;/wAFW/B/wO1Gy+GnxM8W2dyPi/8ACKabxZ4Lu7C1t71tU8JDUILXX/D3iGzaVLq80eSGSa5truFZ&#10;RpWo28c4wk0mPEJ/G3gLwlp/9t+JPEek6JZHTbfVNPi1G8SB7zTZ7WO4RooRIJHVVlEYkjRgWBAb&#10;OK+s/wDgot8AR4vtvCHx7hS4vU+Gfgn4jeEPFOlx+ZJHdeF/FujStHdeWoIEun6hG26TY5XzkZPu&#10;8fmHonws1v8AaD/ZX+G91a/2d4a8Xal8P7HTZtavLC21PUILK2nezjuLKe4Bj3Nb24EG8ZUuRLhg&#10;K/i3xoVTFcfV6ec0I4WngFQjl1TD07TzHL8TSp+xqVJc/s604YmNfDSqRhTlGpTdGXPGnTk/9CPB&#10;XLMsy3wr4dzjhjGY3MKudzx9LiuliZ0/q2R8TYPG4ulDL6EYwdWisTlEcDmMYVKs4YilWVSnGlUj&#10;WUvir42f8FPvgbL4t/4Qnw1Br3iW7a6a1S+jtV03Swwk2ZN5fS26XCqOnko/ADcDNei6b4+1TxP8&#10;Px4r8PwLFJd2t09uu9ZxDcRbiFleLcuwLjdtOduG6V8c/F7/AIJ2eEtI8YeHLzwxoep6/wCMNBgj&#10;jkv5LY241jWBI7JrPiCUyG2u7pXkcAQxRRRxKirGSpJ/RT9kb9nXVvhr8I/iHomv2e+8k+x6s1tO&#10;ZZ0tvOMq3BtvP3NDDKJN0gUKpAHAFfH4/D5NRp4b+x5yqVUoxrqrSaSqqhKtLlu4xcaapShOPsab&#10;U1dOSlE/XuHcTxDUp1oZ7Swiw85ynh5YfETdSnQlUp0KKq06lGDpupVnCcV7WtOyfNGKhzv+fz42&#10;z/tF/E/xt4gs3+LWtaTHYaPc6lZ6ZGl7pvh3VbqCYRw+GtJhsArT6hcxlit1eziDcnzBQ1enfs1f&#10;BL43R3Gh3vi/W9JWYu6zW2qWX9r6rDCZRLaGIyySwxxeXk3EjlJkuBtQFcV+iuu/DXwxBr0p1bTY&#10;bm3iupPss6QuZEJkbJZRhhszwSQTgHPNexeBfB/h03JbTRHbwwRrlmhMUrAMB1ZicYHH1HbBHrPM&#10;6uIy2nl6oYVTi251lBQrpOUWnF0+RRio3jFRurS5pKUjKHBPsM4r5osZjK86+kKKxXPl8YRdpSlC&#10;opVas5KV251pRjaKjFRionP3fhY6b4clt7t47mWSBIZyqCKKZnUqflVeIipbcpA4OOeh86+GPwC8&#10;IT+EvDvh3Sre20zXdD8e6rejxIpht9Y03RNTeXVb2KGRVU3VokxWCKzmJSNGZkUEHH0z4y061XS5&#10;ooLgSAyHa2VP3FLAHHQZ4z0zxng16r+xT4T+GusX3xF8bfE0+IL228A3Gh3ul+G9JEcVjrd1LLLI&#10;U1adYpLxbRDEu+C32JOhZZSQxz5WQ5Pjs7zdZLg5RjVxtScY+2rRVKdOjTdWpVnOzd6dPnSsnOVm&#10;owk7I8bi7ifL/DuhLiPFzq08NlFP2kquGo+2rKeMccPDDxg5JSp4jEToqSnJU42552ipNfq7Y+Lv&#10;FvwZ/Zc8Ba5qfguRtL8G+C7a+1e7klYGTTkFzdRzRjYMrJA8cik/XpzX+ft/wVc/bavv2qfi94k8&#10;WWj3Nj4T0tJdN8P6VJKSgktzLFcXmzcFDs4OzdhihGBiv6Gf+Ct3/BWjxv45+Husfs1/BzRNc046&#10;tENM8R3OiaPfyS2GibfJ/s+3W1t2EQlhVIYUTBiUEcdK/kT8Tfsw/tMfEyNrbwd8FPiVq63AdhcL&#10;4cv4IljGC8slxdQR7xsznA3EEHqTj++8qVPA5TgsIp0+XB4PDYOlK3LKosNQp0YSne7TcYXlq25O&#10;zbsf5ZZjjFnGfZpnVabTzDMcXmPspOnGNGvjMRVxE1TTlG8Ius4q95ej0PLfhNavbeAbnUznzr26&#10;e4JOQzAzPKHVh3XYMYORnqOBX+pz/wAErdRPjz9hz4C68975zT+B9GDs0m9laOzhQq53HkFT36gj&#10;qK/zGp/BOufDnw1F4O8UaZc6HrmmIbbVNLvV8m7tJSu0JKrhWA8wFcYJkzlc55/vb/4INfGnxfN+&#10;xD4K8Mar4c1Kzi8NfaLCxvL23ls7e5so7iXypozcLG8kPlsrI6gqykHgc1riaTnQouLUnytqzumn&#10;JN2ttq/8upg61OGIp1JP3Zc9NOyd3yU0tuj5W3a6132P6DdW8HwXVqc/eFxAS2AwOIroEHkZwTgE&#10;4OO2OhXnNr8Rry8tp0S3urp0mtmdbKF5fLzHcgb3cquOwAORwOcE0V5roUm7zpRcnZttq/2Xrdb9&#10;+mmml2dX1ii7NX11+FPe2q0eltfl5nr9xIDcT8cedL3zxvb2rE1CFpNjQkK27JxjJyMZ649cfpWr&#10;fyQ20tzJNIkSLLKcsQvBdsdf065FeW+JPir4J8LRvcanrlspiyCpmQt9NucnByRgcDoelfQe57JO&#10;o4xgoL3pNRS0W0nonqjFzatu/eV1/Xy8jvbO8FrcJBdMYyeAW6npnHufy5/CtvVHSf7Osbgxk85Y&#10;DjHHJ46n8+tfCniz9rnwhNNHBocEt9MG8tZkjKAPnGQWGCM4Od3GM4NeMeMv2jfiBcSwJpk0VhbN&#10;tw0jGWbBz0AwvHbrjpXmyxuAw8+Z4hTcHZRpRdRa6XbSUXZvp19EaKFRxajTbWjvNuG6TW6d/k79&#10;WfqTe2/h3UdKv9G1w2Vzpup2s1je2dyY5Y7i1mQxSRSRvlTwcEHrX5jePfhVonw18R3Wk+Fkmh8N&#10;Xd011pgtgiafZicndp9jBEpgtrOJfmWE7VEpYgZJNcfpnxY8YXH2zUdQ1G6vWtFZzD5rJF8w8w5V&#10;SB6/nwT38b+LP7S3xOlt9LsvD/g7+1NLm1PT4tY2yqZYdOW5hW8nt4yrSmSGJnuGIILhSg5NfnHi&#10;HwZlPHWVuUaiw+dYKhiMRlNepCnz1pwpSqRy6UuW6pYiqqbi5T5aVeFOqlpJv9R8LPEvNfD/ADb2&#10;UnVrZBmeJwlPN8Gqk1Qoy9vRhHNIQSdN1sHSlJTjyKVbDudNyfJGUafxbvPDnh6C41CVFt5QjmeT&#10;YnnMyKeY3xlWHBJ5HOeKZ8LviJ4Q134T694nC21qNb0zUtNWJ7jzLhbjTpfsjRyAnczOq+eoCnAb&#10;I45Hmfxysb7xT4a15rFGnnisbiW2iXcGacQGWNDjJBkQjp1I49K+H/2ffG/hrUvhZ4l8J+Io9Z0n&#10;xVo+r36Gf+wdTaCeXMmV0ieCTybi5TKBstEZNu1Vc1/GuX4qeKzCphZRjTqRpVeePK0/be9STjQU&#10;ZSnUj78Zwjyum5KEmpc0T/TGFTCYvI8LUp06+IxLxeG5Y0JqbrQiqWIjerBJfV6klTlGtadKUYtw&#10;lKM7nB/Gfxv4F0zxV/ZCeIngu3+2Si101JZprm6kT/R0ihgQkqH27nYhQckkHiuOsfiTqXhWOwjv&#10;4bsjUbSMG68vO2YPlQ6qSQWVlDA87uOBXl3iO68J6brOqXC+G/Gev6+kjyXV9rFinh63O1maMNcX&#10;bzXKnbz5NpCHcckk5NTeH/BXiP4rzW2qeLnm8MeG9McXOk6F4eu5lvLl4MNb3OtX8hFxdWqqD9ns&#10;YzHG0hLT54WvVxmHdPCOUq/1aai2k4RhJ2i7KMJSVZyd9FOMUna0kfWYynmuDw6q18qVGhUnzRq1&#10;q8Iupz2koQjTi05KznaM5JKLdtbHtb+ML/VrWQmcBZJosbCy5Rm7gkjB3YYdN3GSeK/TL/gl/wCP&#10;NI8N/Gnxd4J1bRbLxDp/xC8J3RS2vlRjb6p4adb0iGGRWjdZ7VplkJIbIGOOD+S2qw3dpKtrDG8d&#10;vbxkRbwFZ4lYlC5UZLgjOB1Oc9MV9df8E+9auJv2vfgrp9pMZ5pNZ1WC9VH3ER3GlXBuopwCWaNI&#10;cySBh0YA8iuzwrr18LxVw9jsTKdaCzLCYFwTcb08xxrwlaK3SqfVqrbetoRlZvQ/nvxgo4bO+DOK&#10;sNCKlOGWYvMlVnFSjF5Rg6mNpVPe09n9ZoU4uLTUubbVo/pbg+FHwV1a/utTf4NeAlviRLLM/hnT&#10;ZZpIwSxkM7QeY5GSZA7cMTtzXp1h4L+H+n2kbWHgjwpa2TwqjGx0WziEcbEpjasYGG/i7Ajmr0Nh&#10;GJEliJVoy2Qudsts64ZHUdSpOQMcnoecjb0S3YWlxGVD25unjjVuA0UhLcA9QrH5cdDjFf6A1qGF&#10;pw5owioJwjbWN4y0urO19bq90+vU/wAzoNNp8kFK72hF9tfhW/ok3t0R8FePf+CXf7EXxT+IrfFX&#10;xb8HPDOr+L5mV5bq5soWguHG3bI1uoEW5GBK7l5A9MV9P+C/2avhz4MtrXTfDNjFpGg2ahbTQrGH&#10;7JZwxDA2JHEwj2HCgAIBjOFGa9EntoNNZrmeUxRJcANl2CgDOPkJGOn3evbk1sDxTocNujm9KsOM&#10;CN9zYHAAxnbz+eeOtctbC2t7DnnGXWFO2j5X7zik5K7vebbvs7WRrCnQT5nSpwfNrp7yd94tfCnr&#10;zK7u2+4XWgaJpdktva6dDChmhaRVUkFhHchWZ0KszFSePuKMAciiqkni/SXmuDBDcTtssS5eHMeG&#10;W7KlMtktjhjjPAz2ork+rzVk6ddPsm0r3j09Vb1eup22g/sQ6fZj5dl5fc2j8rPH37Q3jXxfYfbL&#10;a9Ol293OSEtS28IZSCpbPGMg+oIIxXztqj3OoyvNe3V1fSMeWuZZJQeeSqFip5OQe1bc1jDDpVra&#10;RsSqzyfQfvzjB45PBzk5/HmC6064ziNQOy9eB65x09R09a+Vx2Jr1J0Z1akpuVGm5K75VJKKajFN&#10;QV2m2+V6y8tdaFCnFT5V70ajScrN2fK9XZtrTy/U5FbWOJ1K4UKdyjG3nPBA4I+hz244r0G4gj1D&#10;SIpVJkljQdMDnuAfUcZGex4rkpdMuzIA5JyAMkng+oz69DgdOM813nhnT7q6Eem2trLeXV5LHbWc&#10;EMZmnmmlJEMNvEv35pCD5hIOzB3YAOOeErq/Tu2vJWeiX5LsXNNJp76fmuxR8KiR5NQtnGPNtFcA&#10;7icqRGQowQzEHAA3HOBgGvq34Afsd6v4lnt/FnxOFzovhhJRc6b4bUtFquuRqd8c964AbT9OmU8w&#10;gefcIcYjXmvoj4A/st2fhL7H4x+INvFf+J2RZdO0A7ZdO0CNsSRteLyl9qaHnD5gtR8ihn3Efail&#10;h3UDPAx2AAGP7v6DBwCAOPThSdSnSVS6VPncUm1zc0+dXtslqlFaO7ba2OnC4FqXtaybU7SjTtrd&#10;JLmnr7t1b3H72jva2vx38cf2W/DfxD0+1uvBdrpnhfxFpOnLp0Ua26waTqenRDbb2l4IR+6ntwSI&#10;b/a0m0skhZWBH5IW/wAGNP8AAviDxh4AubbS11ezuGvtX0mCeG7eJ7rcy3cBhJLhzhleNvkJwxVs&#10;iv6MjHG6yIygh1Ksg5BR/kIyPUZBGe9fjh+2n8Fb/wAD60vxI8A7odcW1vL/AEqdwWOoNG7SX/hn&#10;UZl4ntLqI/uppcvAWWRSNhB/B/GHg3Bwo0OKMqwdLC4yliYrM69OpyRrQq2hDmoKnKLrV6jhCWIi&#10;6bU+RTU+dyj/AFb9H/jHGSzKrwlmub1nQrYOTyDDzpxlCOKoSU1h44qVWMqFGnh/aunBKXs23OnO&#10;lTpezn+NnxU/Zyng8RzapbwSW9tc3JvW3ylxIcsCsyuHZcjn5WBAznGK4qGw0/wxbXUcwgh+zQnz&#10;AXManPLdT04yNwB55Hc9F40/aD+JHxBbwm/hr4beNhJ4rXUF8PWE1kba11e40e9ew1iz0rVpCbS+&#10;ezv0eG4hjYXRiaOUoiEmu+039lq/1zTE8RfH+7CaneA3Vp8LNG1R4tM0eAgywjxVqdqVk1TU34ea&#10;zt5BaW20I7sd1fhD5YzVHEU6salXldGLtz1IzpQqxlyXT5JUpxkptJJS537s4Sl/WeZZ9VxGDUa+&#10;JU6sXOjiJ1a3t6kKmHqzwtejNKpUqJ0a0Z0qkVUShOMqfIqkZxX58/FH4kafastvppSW8uN0Y8rG&#10;2G2Y480tyBzlgTgk9K/Rj/gix8OLrxj+0b4w+Jc8bz6R8LPB9xAL1xlZfFvjBvs1jArAbRc22lre&#10;XEjbt6hVDABgK/Oj9qHwJ8PPAukeIPEvge8g+2WWp6fp914VW6+2TXtzqEyWdnBpCFmlTzbl4oRa&#10;5LFmO0YzX9QH/BMD9nNv2bP2Z/C2jaxbBPHfjjZ49+IMrALL/buu28UtvpbOcyKuiae0FmkDcRzL&#10;OAOa/cfCPhaWa8SYLHqj7PLchpPMnz2ftMbUU6ODjJr3VUdfnrxi37n1Rxbb5ZS/mfxp4no8PcDZ&#10;jl9Oup5txLiXldNxunDAUPY4nHSirqfsZUHSoSlFe+8W27SjOJ+lenIWunVsFOVHGAV6A44x04A7&#10;+9cpeapNYam+nz3Mke+4l8oRjCRpF+8jB6k7sgFumSB1IrqrHiaR/mOHK4J+bgnj6dCTyeSM1wvj&#10;WBo/EdvNtwtxYRtGRn78TETfRn3RZHXjpX9e0GpYmVOSi1KhdJpe7OCTTs7q9m90tL9j+EpKySi2&#10;nKdr9k1f57b316eeH4lupru6j8yaWYNcQyFWdgo5ySqj5W9MHuOemareIJpLaJJU2kKkbMMDhTtJ&#10;fHI4yc4+nrht+SWiXsCpJ7/f6Z65zg9ySR2qXXiktssJXK+VsY9wGXeDnOT2yRxxzW8krzirLl0S&#10;SSSSSeltN+qvfRvsbRT5ad/7vW7ls72tv9722KFtqj/ZXkQ877dCwAO5St06n1GAR7Z70Vg2E8i6&#10;fImQjpcW6sSSGIVLsDOeeevOM9hwTRXM+ZPp327teWuttfLvZFSk1JrXS32lto19l7bWfa3Vn5da&#10;nqdskMbR4KR3MpyxIAG85z04HbJ6gVfuPEFqYkxwdh5BGOxJ4/DHXIryq4v3vLO+YAZimnbaDgZd&#10;iMY4HVQD0zzWJNrjC1UFkz5X3gQOAecY5znqcDBFfktevJ08LNK3NTcXbvGbv3vdu+lrnv0qCdTE&#10;U3vGULekkla/XRI9GvvEtspy0gTaAcc8jB7jnBx689smv1i/ZO+BC+FtBsPiP4utfM8Wa3bR3Oh6&#10;dcxgjw5pVwimGQxsP+QxfQlZZ5CN1tCUhUiTzGr8oP2c/CMfxT+OXw/8J3KC4019WbXNZjJ3o2la&#10;KralcQyqODDNNHb2hU/KRcFeM4P9HiKiKiRqERFCKgAARVAVQB2ChAAB0GPSuvLVOvzVJ35KTjGK&#10;drSm7Sb3fwx5ZpNa80JdLHVSw0FU52r2s431XM0tbd1Z6bJvy0kyPUVm3mpWtodssqiTYWEeNzMO&#10;uBgEkE8cVBd6gYpHit1W4lh2mWPcN8SMT8zLy7DGSMDB/lwPj5ruzWw8SWDloIMQ3sXQeSx5c9Nr&#10;A5UA9TjHpX0lChzzpqpeMKl1F3V+ZWajLdrmV2nq3bTcqrXsp+zacqbXPdN2jpdpdWm0mrfaur2s&#10;+yg11LhC0MEjqQzAZRC7Lnco3EY5GOR9c182ftD6ZF4n8N6P9qtZU1GyutVks7NifJcXdutsGdB8&#10;k5bKiNjxGWJK4Ga63VZbmWOLUtFuiUuE89YtxCuyj5lQdmz8pHUkmvOfEfiK61BbS11KVjNCSURz&#10;+8jMhC4Vj0IxwBzx7Yr4nxWp4bDcEZtGrGP+0Vsuw9NNy1q/XaFaPWzfJRlJ/C9LrsvrvDipio8Y&#10;ZTiMPOaqYL6zim4ys/Zxw86Uov8AuylVhCSTTtPR3PhRvDeo/BT4VeGfhvp9tpniq8sPEvijxVpE&#10;H9kQtJ4c1PxZeG4u7GyvBFJJAtoXZUa1KNcNJIzs3AH5r/tM6J+0deQz6HpD6L4IGrs017rmsTyt&#10;fPaOuGg0+xj/AHtvK6HO6UhTnnoa/bTxBqNlpd3FqLC2jEKXKRXFyFdbYIpM942cgyAZEC8lXwfc&#10;/BHxO8Nav8bfFSao+u22k6ZpsExgvb+MtPdvZB/LeOEMPNdkCuqYKkHDV/F+MqVauNw+Jq4qrWcF&#10;TwlCEl7aNHL8LQjRpQ5pSsoU4006dNRVNK65eVyi/wC2uHcT7bCYqpUw2Ho+1eMzHFYiHs6NXHZ1&#10;jsXPEpOlGj7Ne0lWq+2fM6sueUptuSmfkh8G/wBn34W+Bfi58PPjL+1T45uU+GXw68Qx+NfE8TlY&#10;/Dc8uhW7yaXr2tWTLJdXen6TflNRvoIlk+0uifJjIr+iTwF/wU4/4J0eM5rTTfB37YnwTvbi8kSK&#10;0s7vxBLo9zPczyKsMMMF/aW/72QlVWNjlJCYzg1+C/xM+G3gfQ7zXL/x34sm8Q7HlEuteMNUSHw/&#10;b2U5dWsbLSGaHTY4027DbSpNJMoIIOcV+OXiv4I/Cr4k/wDBRT9nnQfhv4UtofCfiCTR/EPim60X&#10;R5bTw1qlzo093fz6lZq8AswkdvYxS3sdpmFVWNggdwT+9eFnHeYZTGnkuFy/D4iGZY7D+zr1FGli&#10;KlXEzw+EppSpWgqUffnH9zLkqSqKKjGqlH5zinwl4e8R553mXEefcQ5TmfDvDWcZrGeX0MDWybD5&#10;fkOBr5liKWJo4lLFvETtGlCeGxEYSg4Sr3qwvU/0UPD/AMVvhdr2P7D+I3grVWYKVjtPEulyy/OP&#10;lYRvPG/JPBHXv6jU8WGK5s7HUYpYJ1tpsLLDLFKphn+QhXiZlI3bG6479BX4l+Bf2dPCpu9FvZNJ&#10;twjv9jnaPMLgoQAweAxEE43DJHr2r9IvAPhHQfBunLbadJeLMIwFSTULy5g2/wB3yZ5pEUjBwVXP&#10;tgZr+wMNha8akK1VRhKKTspqbbtbT3Y2utdU2lbof534yFDDxjClVlVldaSioNcslq2qk27N9km0&#10;ktUr+o30wd7fZkZeNXGOcggZ7+5yPqc949YuTxGScqoUnPAUAenPQHr+Zxiqkdz5t1FGW3RqPMOO&#10;MEKDgnrg+p6881gXF+lxLcyhiVQ+XjvtyQB6Nz1PbAz0zW0abnKq2vJX66K3Tyd99lfcwqz5Y0ur&#10;fvP001+fT+kPMixx3OSAJbi3k5YDJEdyuRnjpg8euaKxNWuEjg+TAPnQrk9MCO5xgZ4BwCp9MjtR&#10;RTovkjra/mvJf8DT/gOXXabtJ79k9dPX7uya8n+J2p6ZqeqyXNnY6vHYJ5rtMWmMZY7mwRg88Z9s&#10;9a811vxVp/hWF7fUNVjna0Uq0pYAEZyTnOMHJPPXrjOK89tLvxf4r1J10yaaOMyOjSqxycucYyB1&#10;7/8A6q7yP4Aw6vE7+I7me5E/zyiRzxjqOc+mQB9a/JaWWXoQVS6jTb96UrRSbUnbqryvb1tfoe/P&#10;HQhWnOCu6iimtLt9NLaX+7RO6dj9Rv8AglPpVr4u8ZfEH4lw7JbHw/oFh4dsbjBO6+165a9u2iyP&#10;lAs7G1DY7yn1r9xa/Pj/AIJvfCbSfhf8BWudMKsvjDxHfamBjMkFtpyppFvbyt3fFnLN/wBtRkCv&#10;0Fboem7a2Py5x+lduEpKjDkUk1KcpXbavf3YvXWyhGC8979D18M26EZyVpTTm097tXs/krehw3iW&#10;Bra6tNUgYpKP3UrqQpYR/Nk4/wBbg54OR14qCS6h1nSNQs5EWR7m0fdbqAFlUqQLmEHo6H5pIxym&#10;NwHrr+JrGe+0aZbYgXNt++iGMFivLqQeTlTgAZyeOeK8s03VmkQ+Sxj1CxcObZuA7ITuI6EJMMq6&#10;9SM5FfSYSnHEYaMW06tGaSbbWkWpQi31jJa30a6Pv5uIm6dVVIrlVWKlve7aipLR7ptryavfe/lG&#10;l61daZNc6JdbhJY3booY4wjEkFc87SnORzgk8Dr5/wCJdU+0eKNQLlI0tbKAuzlUUP5W8zuAQqHa&#10;3UckdMnFehfFWxRJNP8AGml7hYXq7L9IzgwzRv8AvFcjvE+5HzndEPQYr571nU7S/uL67vJFCahM&#10;EaNAQDb2qDcvT7km3HbsOlfin0h80w2F4SybCOoo4nMM/oVIYdtxnKjgMJjfrMpWaUYUqtbDUpyd&#10;+WpVirJLT9g8E8BWxvEWZYmNOTw9DKKtGdSMXNQr4rFYR0qdlvOVOhXqJaLlhLU8x+I2pSeILyHT&#10;9OuDDYpGBJICQrwrkmRh6TOCoJByPpk+C+Ibl5TLbaSgtVgtxbtcu2DDG/ySJCpI23EjAlpY8sYz&#10;g8AY9e8a61p9lY3txDC0MlxtihcLt+UqdlvD7JEC2Rkgn1Ir5H8TfECy0pJWmEkcaJ5mCymTKqQN&#10;4bd5YbGSR8x6kDGa/kyg/aKUp8r9q1fTblSjFRfRbvleqdo2uj+r41PqksNSwykqmHp8sV0i5NL2&#10;s0n71VQu7c3L71OVptWXN/Gf4ffCa/8AApufEmh6TrWqaVqNnfiTVrZbyzk1GLHkpbWsrmKd1Jw5&#10;eKUZySoFfn54L/aP+G//AA2X8Ifgrfal4dTXL2TXY7eO1h06K08K3Uuh3Een6Qk8UcS6ff6w5WCC&#10;whZVkBImXcyA8b+1p+1Ve+DfAXiPxqLe8Lae0+jeD9Gu5FFpea3eRSLHfySwgk29kn+msWAZtiIm&#10;SSK/ll0zxd4iHjSXxxJrV/8A8Jcdc/4SGPXhcul9DrQvftsN/DMr+as8V2qujZARVCKAvA+/4JxH&#10;9j5rhM6kvbf2TiMFjsPgm5J4hU8RSTpx05YyqQ9pKlKUWoqN2rtI/aODvBzEeKXD+PlmNbEZRlOb&#10;4PP+HstzSUYy+sZtUy6ph6uMqJShKtgspr18IsRGHKsXiarwLqRhRxUH/o/fDXxbcaXeX/hvUi3m&#10;6dewSR+YC0mA5j3KTgHO0GvsHSdTa6vIQkheDG7rnIPTkjH3cZP8J4r8Ev8Agn7+12P2u/hrofi7&#10;UTb2nxN8LW9v4N+JlnAAv2nV7a0X7D4oghDEpaa9axC4bAIg1FLmMMelft34LuLldHtZ7nmQQiJO&#10;OckKuSOMnPJyTkZx1r/QPKsyw+aZdQzLCzlVwmKpRr4acly1OSVk6dSDfNCtRqKpRrQnZwqwqQfv&#10;Qkf5Jce8IZ1wTxTm3CXEGE+pZ5kWPqYDNMMpN0vb0VBxxGHqcqVbB4yjOljMFXilCvhq1GtB2mkv&#10;Zlvlt7XVdSdgEhXyoiSQNw+UYyQM+uMjiuT0+7aW2MhkO6SZmJznq304B9cAHoTWT4v1P7FpNhpw&#10;YeZeTCSZQecMAVG3+9k5BxwO9P09/Ks4t+VKxqSTyCQBjpjgkD3Hftn0KULUeaStKq2+l7WT+61v&#10;w0PicQ06ygr8tNKKu77JOy+aa3KPijVxboiAk5eA4HIyI7kcjGQcdM9jjtRXCeJL83Nxcj5W8q4g&#10;QZ+Xjyrg56Y6nAHpzRWqp8qiuROyXW3Z7dPx1s+hyuabvKTvfX3vNf5df0Z+Vo8MeIvD9w62ejNb&#10;4kfOyMrghm5GB19+o7+laA8U+LdPQtc6RdNDCMsdhcnqM/MD2PAzn8MV+hD+HzcTT+daRnMsgO6E&#10;HnecA9xg4+uPTpK/hDTXRhcabbSBhsYPbjBwOf0J/PNfmrxEJpqahJW6x+fVPtfye/S3uqjOGsJz&#10;ummrW6aW1uktfuXrb7//AGHddtvEX7Mnw11S0he3EsGswXMMihJEvbbXNRiufMAA+YvE55HIZc9M&#10;19b18wfsn6Za6P8AC3+ybK3jtbOy8RayYLeMERRC7dLuYgZH3pppGJ7Fup619L3Am2ZgC+YD/F0x&#10;7d8//XrjpxWijaMW7JyaUYpStZ2vbq/J6O7ufVYaUlhKEpJykqMOZRSu2opOy0XTyH/Id5AzuGSR&#10;/Fjseh9uT+VfPXxH0abw9qMHiPTt62rsDcqg+WN85l3jujggnrk8D1r2r7bdWxzdQfK3DSwHfH9X&#10;TOVGM8jPPPSoNUh0/wAQ6Xc2MpjljnjMQyuWSU52naeQQT3HTJNelhZ1MNVjNpzpTtCbg1Jcr63V&#10;7OPS62el0zkrzo16UoaQqQbkk42u3rJLzna73fdvU+OfHniqOx0G8sYLdrqw8VzQS2ojKlNK1eLH&#10;20lT/wAut5b4CL0EinPWvnS8ktJQVuZ4bexjjLzSElZSFGMQLwQZMbMj3/C/8aItQ8Ka9No95cOb&#10;PTop76ySOcjY9wxRY5QOdrbcj0HC9q8Is9QubxHfUb1p729D+UCcR29nCpZhGqYCEDOWB3cZPXJ/&#10;ifxy4khm/iXi8vdb2uCyGhgcvw8E3KlGvVw9DMMbUtdxU54nExhUkoxcoYalB/BzP+xfBvhiplvA&#10;OEx9OlyYzO6+LxlWbTVRx+sTwmFSk01b6vhXVjG/u1K85Jy9o0uK+Jl7cawxks5FsrK2djE0p3Qx&#10;RQ5Ep56TGNQd5xyeeM4/O7xprcvj3xJceEvC0F7rs8cM0d7a6RgXbyh9guLq8x5dlZR5BnnkbLIT&#10;szg59s+L/wASNZ8e+PfD3wL+EU1vJf8AiLWLLw9qmthvPgtLjUJMTpGyHLJptqs11eyZyWCxk/NX&#10;2tZ/sv8AhT4HeCNL0TwbHPqNzqU7Q+LPFd9tk1vxFqKjmSaVBmGwWQN9jsISI4k+/vO4j3PD3w7r&#10;8XzljatV4fJ8HUhHEYmCvUr1pxhUhh8JTcbObptTq1pKUadOUZJTdWMJZ8b8cYTgz2GFjBYnOcdS&#10;qSw1GrrGlTjN0ni8VKLjKK54yhRo256tVaSUYznH+XL/AIK9/Z/hppnwc+BNu1reaqPCX/CzvHV/&#10;CpMUmu6+JtO0XSLOUMu/TdA0m3mQrjNzeXD3PAVRX86e0pdPsJDeaQFGMcEZ56EHI9M4znB4/cH/&#10;AILdXGr6P+2x418P6pO4itPBXgM6WCSqx6S+iB4o4kbIijFwZmwDtZie/T8Q5yiu0zFizY2BTwuc&#10;c/LtznJBxgdOhOavNadPD5/xJhaFCVLLsvzKtluDw0nRjWprDU44GleSi6tem5YL28puD5pObm6d&#10;XFuU/wDWTw0wmCwngV4FUsLiKFXG1+Ast4hzbGUo1vZVcfxJWlxNmUneb5MT9YzmdHmvGPuR9lSe&#10;FwkIR/Vb/glD+0WfgV+03omk6leG28L/ABQig8I6qsrlbWLVJLlJPD906gY3R3ga13HG1Lpxkbq/&#10;vX8A3seq6VpAjcbIwlxKykbQijcBnuQOAe/Nf5dmhapqGk6lp2s2cslpd6Xe2mo2c8TmN457S4S5&#10;heJgQVkWWFWU9xu4PWv9Eb9j746WnxC/Zg8HfEu3vLe4m1vwdo0k8lvJ5g/tN7CKC/i387ZVvY5Q&#10;RztYHpzX9C+B2bVMVleacOTq+3WW4nD43CvVONLMoTlisPFSlzOOGxVOpNTScZutzXs43/zV/aI8&#10;EYfA8S8IeKODwroPiXLcXkGc2i1Cpj+Ho0XlWNqOMFBVMdlWKjRcarjN0sqhyxnJTv8AVet62+ve&#10;MJoYWLwWJWNFXgK0RKqOMDnbntnHTtXdXFybWxZpW8thAwBc/cYJg5x06jrj+ePO/hx4evpbRdSu&#10;4ZBcXrmdsqS5Eh8xRu6nG7r1JPfGT2vifS76e2Nu0kNhFKv76a6lCKFHHyx8vJJ34wrHpjBNf0H7&#10;NOcKSW3Kpb76fOy0/wAtD/MVzSUpydrt3equ7draX7edvI8fudZEzXcxBYG4iTJYkZQXI9+uDgdh&#10;mir/APaXw+8KWs8WryR6jczXcK+ddv5EZKQzGQRW+d2EYqFlJO5WJ6sSSscRmuSYOtLDYrM8Dh69&#10;LlU6VbFUadSLahJc0G7xupKSUknZq61JhDF1YqpSwtWpTlrGahO0knFXWndWutNdNj6Hn0G3W5nD&#10;WroPNlBIXHO9u54I9R1/KnNoNk8YUgBFHVxzyTk568DI+nAxXsV79na5nRIhcMZ5MHbkE7yOOOQA&#10;Sc5Hf61mtoT3ufNjSGNgBtUlQcE9AOO2RnjH14/HqjWqtzbaJWvtv0S0frrY+yjHVWS1aV7qWunb&#10;ZLr69k7e0/AS2itfCF7BEysg1y6YFSMf6m24H/fP1xXuNeUfCTTYNK0G9t4AVVtVeVs8ndJbQZ+u&#10;Rge2c/X1etKV+SF9NG2vV3Wp7uHVqNNPpFL7iszI2A6qDnjgEcjjJPA/U+w5rCGnxR6xBdRLtLbg&#10;4Viqt8h+Yx9DtOefUnvgV0jIrqVIyD/n/P8AjVeJNoLNglSVUnspwOR/noa7KdRwjNq/vQcJRv7r&#10;Urd+7+4xqUnKtSTSdpqanyrmag43jK1uiVpa3uk1pY/DX9pb4g3Vh+2h8Q/hxqbx29jL4J8D6t4f&#10;86dQkscti329Y4HypP2lWycEc84r5O/aD+Jl34S8I60+kusOtahDJpOmTQl4/INyhSW5h2niRYw2&#10;SMc4xnivsr/gph+zB8Rbn4m+Df2vvhVp03idPB3hmLwn8UPCVhFNca2/h+0vpLyy8VaPZqCt/HpU&#10;UstvqljGpuvs4W4i3Ksgj/H343eJoPGFtb6lb3pmsZUknjgMiLJbsVKyfuXw8M0b5DQuNynjg81/&#10;BHidkGY4HxFzqvisNVp4fNsxeYYLETi/Y4ihWUKlR0qiThN0anNRnBSc6XL78UnHm/v3wnzjLMy4&#10;D4dp4LEUqmKybASwWZ4eLi6mGxVCpUpUPa0pe8vb0OSvSlZ06jm4wm6lKpGHoP7B+lQah+0Bod9K&#10;rSf8It4M1/XDNKzPNNq98VsUubgnJEjM0kkecnDdq/oHt7O11rw/Jayp5oR1uVJXlPLGe38WRk49&#10;6/Af/gms0d/8bvF9pcTvN9q8EJZae6SI8ztDfCV26H5hGeR1BBx04/erwxLLpX9o2N+rRGGKRlZ2&#10;+/H5bFGz0+ZQCeTycd6/snwUwsafAGDrRgubEZhmFaq0usayw1N7t6UsNTjZrSKUX0Z/IPjniZ1P&#10;ELFwc5SWHwWX0qetrKdJYqSt0vUxFRpd2/R/w8/8HDugi1/bP0rXyIo49c+E/heHCgebO+j3V7au&#10;ZmGN+EkCqOi8HPFfz6zvHE2xVWQ4GFALHJxnA6HgfdPAPOe5/o0/4OFni1b4z/DLxDE4kNvoWr6H&#10;MU/iEd4k8ILHIyu5wBjoa/nIEkhlBOPvEkPzsBUDIPXOOOnOOK/HOO8LLAcZ8QVHCdKP172+FqUY&#10;qkniK9PCZjJzmlGU503ipJzjecE6MV7qSX+0H0bM7pZ99Hvwm5ZRqVqHC8cnxaqv2/LRyfMM0yCC&#10;jTk+WMKsMsg4QSVObhVqNRk5JyC6DhY1I3YUlW4KqCOTxngdevvX9Rv/AARg/aAn1b4Aa38J7+8/&#10;eeBPiDbXFlG7k7tD11WvBEQ+VEUd3BebVxjbKRxzX8tMiRxlpPMDOBnIG0cnOOOoB/i6kflX6Gf8&#10;E1fjRdfDb4z3fh9rrydP8caf5WzfjOpaVL9ptJh0wDALqLA/vk8nNe94S5lSyjjnLHUahRxkMTle&#10;Iq03OpHE1sZaeG5pSkoxjHEQw8lOEFdQs6bc5Tj8F9MrhbE8aeAnFuFjShWzDIf7P4ty+nU5Kc8N&#10;QyKtH+0HBJTmq08nrZlTlTlPllKp8ajCNN/6KOk+KIJPD1jeWpgjhuLG1nSdAsQjBjQFQ6cHHquB&#10;jGBxXiPjrxhplvK22+a5mVmDKhO4Bifl3OSG9mHB9OhryL4FeN01/wCFWg315cSSvDFJbGLcfKHl&#10;negIJyRyPfg81Drk1ld3ilYojJLJuYj74wxOxSPf5eeSMe5r+2MNRV5Tbvq31b1t06q7dl59rn+A&#10;mMm4zjTellZpJpO3VRtprdL19UXLqOx8WW/mNoMNwbSSJIp7uRd7xyJMzDcR83z4/wB05UcUV3vh&#10;7T0h0lnEcamWeFgkg+YKY5juBzyGOGPoTRXFi8BlNXETqYjKsvxFaag51q2Gw1SpO0YxXNOVGUnZ&#10;JJXbaVlfQ5o43F0UqdPE1oRja0I1JJJuzdle2rfprY/S46dBbzT+VGG2yy/vDjP3yRg9eeTg8f1k&#10;S2UB2H8f1/Tr9OCKfNqE0VxOlzYvGPNmyU3D/loeeCRyOcdMVPDe2UnyjdC2OfMUY6Dvk49+OB6V&#10;+MuCbtzbdHdX230/XzP09cq05W7LfovV9Px+R6Z8P0C6dfAf8/5P5RR4PGO4rvq4TwRLE0N7HCys&#10;iyRy/KTx5iY6Hp9z8a7utIR5YxV9FG35HsYZ3o09LWjy/doFNAVRgYAyfpkn/H/OadRVm1uvXb5O&#10;1/yIZUSVHSRVdGUh1YBgR0KlSPnQ5xg9eQa/LD9sH/gmX8MP2hm1XxR4D1Wf4P8AxEurG8Fze6Jp&#10;kU3hPxJeyRsttL4g0OIJ5EwkOJdQ0tobmRCzyW87gsf1UIDDBGRTHUkbQO3X25GP8mvOzPJ8rzvD&#10;fU82wVDHYZyUlCtH3qU9lVoVYuNWhVS0VWjOFRJtKVmzvy7OM4yLFxzDI8wr5bjaat7XD8rdWnf3&#10;qFanNSpVqM9OanVhOD6xvZr+Ub9kP4JfFH9kv9oafwn8Y9BGn6jb6joFrpviLTzJc+G/FGlX88+n&#10;/atC1Uqvmh5fLe5tZVW8tMmO6SIEE/uT8WfFHhvwPo8SX9vFf67qsUq2Omq4QW9oVPm3eoyx5+y2&#10;iEHyFceZI7bV9a90+NPwy0Pxl4bNvf6fFcPp90mr294UBvNNvbZxPb3lhKMmJ1lQK8a8NGX/AB/I&#10;X4weJ9Q0m+8X3vibX7XVfEl8BbRwQ3CTAWywmDT4bS2TH2UQRZM0X97Mn3q+k4Xyqhw9kuEyvKVO&#10;rgaOIxF5YmadahRrVMRimpuMGqtRSnTpQX7vnpQVST54yjPwOKM7xvFOdV82zZQp5jVo4aFZ4anK&#10;FKrUoUaGHU4QlN+yU4w9pOEZShSnKcaaUJRUP5dv+Cys8niqM+KDCGGk+JHlgSMs6wWeovJbqMHk&#10;IJANoPKjFfzvTzCVsbugzKRkEluUXHUkDqDxnrxzX9Nn/BQ3wpJ4r+HPi+CJFe5j0S4vbcKS3+ka&#10;ZIt4pJPJ3AOc9efy/l+kB3MQWwzcNnO7knaOp7gHP0r8O8VMudDiqnjI2U8dl9CMFOnTqRnWpTq4&#10;Wrb2qlFOFP2CUnG95xqR5XBtf63fQu4pqY3wWnkEqjqLhviTM6EqcanLKjgswp4POMPaFP8AeNYj&#10;F18fq7e4qkLy9o4izylTzI7EOoGDg4JGRweecf0IJ47n4S+K28LfFTwVrscjRf2f4g08zybiESCe&#10;ZYJVY9PmjlbdyMc5rzyVhGH353scAHjAX6+n55GSeaxzdy20iTRKxlEkc+Cfm3IwYFB04ZfTJzzj&#10;jPw+WVKmFxWFxGGt7XBYmhVoUKknUjPERacq0IwjGmrTpxtFyc3KVOMHU5Xy/vvFsKGZ5XmmV5h7&#10;2DzjAY3BY3li3KOCxWGqUJUZuo6km3TrSVrcrTm+SEpXP9CT9l7xjHffCK2kSUMxtLO9jXfkZljW&#10;J2HXqTyMEfkK958NmbUtUDuMQxMZGdmwu3JxjpjvgHHGTzX5X/8ABOb4kDxt8HvA8rSKzan4ftIJ&#10;Y2kJxdfZFOG9CJ4WB6YPB64P6r6Nmw0+8mZVRxESF3EAyAgEDOCevBHO3Aziv9A8trwxWBw2MptS&#10;jiqFKsnbW9anTnG++rU3dP8AC9j/AJ1OJcsrZVn+aZViIOFbLcdi8HXi1FOFXDV50al+3vQen3We&#10;h6PqHiy2062FvDOVCywjMfJUCOcbMj+EkE446LxRXm2l6RqOqRXVwU2xGeIozbsMT9p9OhAGMexo&#10;rtjTha7au9XrFat+fr/Vj53kT1bd36tvbV+67Pv8+m37pTxo085b5iZpeW9nfjH6D1xVY2FvMctA&#10;h6fNt+o59q1ZokE9wcn/AF8vJ5/jbnHqc8elIAVXap3HkL6Z6fzHP8q/CJtP3Wk+99V02/XQ/U4w&#10;sk3pFq773aVrqz3/AOHXbY8J2kNpf3Kw71W4tlZlJyD5bkjPof3nT0/X0PIzjvjP4VwPhxg2os2f&#10;lW2lDA9Mlk/Dp/niuws5TOjXDYAkkYxAD/lipKxsD6OgMmOvzD2qLWu7JK/RWV3toerhZL2cYppt&#10;uTte/ux5U3t3lFPRWvfoWw4zgnknjjHH+fx9afXL6vfpaWUV8VZvIvVACE8li0Y8w+mSM9cdfcbt&#10;ndxXkSSxMrBgPu89gSB6AEnrnPUH01nRqRpxq8r5HOVNytopxSbV/NNNd/xHSxUKlV0W0p8kKkb/&#10;AG4zTeistYpaq2xbopjoJEZNxXcMblOHH0POP/114B8avi3H8P7Ky0LSHS58Y+IV8nTogA66ZZ4K&#10;z6veAMxBABFlEdpnn5HyrzNKnKrONOCvKTtbdLu210Wt3sjSvWhQpyqVL8sVpbWUpN2UIrrJ7rXZ&#10;N7JnI/Hf4uS6S9z4J8MzqmofZ5LjxDqkZ3nS7RUMhs7cjGLydV+fn/R0bP3ia/nl8ZajNqHiHXtQ&#10;uJJJprzU765aSSTdI6vO4iBODklQCT3OCeciv0r+KPiG90rRtYaKRpdX1gXFu17euXuDJP8APczs&#10;eTLI6kqrbR5e/bxtr8+/ip4MutBmtdXs1kax1fTLfVYX252SOvlXKjqMhw3Az07V9Xg8L7CnGEbt&#10;tc829m3ZN36Jb69LadT5SWMlVxEq8+W0mo01vyq/uwTsraXvbrZrc/M/9o6AavZajZNFv+06deQF&#10;CPMJee3ljGCDwRnnnj2yK/kf1sSadrOtafgCOw1PULXJUhw1vdywsqjsAU2keoyODz/YV8UrNbqU&#10;lyNxZkcPwNjHPf2x6564r+Rb9oKB9B+NHxO0WJAI7fxhq5RBkBRcXHnkZzgD99ntX5P4tYB1YZRi&#10;I04VJRqY6jrzXgp06OIc48rjrCNGo9bxcZPmiz/Qr6FnEyy18a4CdapShXwuRY+PstVKeGq43CSh&#10;PmuvZSli6alypSTirSV2jzqa+WQseCiAZGeVbOD83UnODx74rInv1l3gBQA2BJyTtIyF57DkZ/H2&#10;rOaR2G1ScEnk4zjPPHsfUcdKqSJtHlJJvyeP93qckdRn27nsa/I6eFp2tG9SMedUlrz04JqpOpKE&#10;JSirq91JyjpJyu4Rb/szMM+xtVS2SnaWIkuS1WpKDjSpQ50nZJr3oqMuZ01Hl52j+mr/AII/fFZX&#10;+H2maTc3ip/wj2vT2xV2BZbZroybWOc7Ak5Vcfw9zxX9Ohng1W4sl0+Tz7e7jjk83pEUeOM4Ug/M&#10;FzlP8iv4qv8AgkzrwXxB4z8NySmOOzl07U8FiB5U6vC7EY/56QrgYx6+lf1P+CviZd+HdKt4bCVr&#10;y3t7YssU75YEqAFib+EbvnUdl6cCv7E8PsyhiOFcmTnzqhhfqyk0+e2En9Xg5xvKzcYJWTbVl0Z/&#10;jT9Ifh+pl3inxfKFPl+u5nLMpKKSg55pToZjW5JJRi0q2KnZ2Wzb3PvKbV7DRbD7NEIXYT24cEHg&#10;rFdZI2k/3gD2yKK+KdT+NkbRFn066E7ywPKFRmQHy7gEKeQfmBPXPJor7dPDNJyacnu7Pe68+1/y&#10;3tb8F+r1E3dPfzWl42vaL6efc/qSk0EXLST211DLFLK8iBtrqq72yAyk5wcr17YqqdFv4hhYUKju&#10;txE34/O69ev5Ciivwp7y8nbz2W5+uRw9OVCFWzU506dR2tbmcI3smnZdktifTIJLa7ZJPKTz4HiG&#10;ZrfIkJz90S5bOMcAn0Brp7Vo49lmGTMVpExUOhbazOn3AxIGUzuxtJOAewKKpSdpR0smmrLW9oq9&#10;/Qiho46vWbp6/wArtN/NuT1PN9Zku762v9FhMXmTXalX+124kEfmAFP9aOT26EehPFW9W1K88O6L&#10;D/ZX2KVtLRftrTXEHlzCIDzLQMZco7Asskx5SRR0oor3nGE54ajKEXTk1VlGzSlUcacXKVnq7N/e&#10;zxuecHVqRlJTUo0YTv70IKNWr7j6NypxTet4uStrc4/Rfi7qmtanFpcWhWEM1xBO8Ux1aGYKY4ZH&#10;QyJ8gMfmKqv+/HGSOcY+VL7SNR8S+Or/AF7XryC51B2lM0xuLfy4/KJSO0hQTN5VpbopFvDu+UFp&#10;cnPJRXdRwmHpVmqdKMf3cJcyvzXd9m20vhWyRzVsRXraVa1SaS5km0kvdi7aJaa/lqS6X+zvafFl&#10;oPGOoeIoJ9CEtxDp+n6dcWkkZa3mMMr3M8cg3SI6ECMncoHzDkZx/jZ+zJDdeELSy0aOK5GkJMFQ&#10;TW7Tx20gLO8atIPlOSWXrkGiilRxlVYypD3HGE6kVeLu1HlSvZro3fRHLKlH6qql5c0oKrq9IyUn&#10;ZR00irbXf5H4KftDfCDU/DuqMIrcLbszBCJYM+dG+wggSHB2D1+XI61/HN+334WbwZ+1N8StMlVY&#10;hqEul64mHDBk1DToWI+VyuS8ZABzwOfSiivh/FKnD+yMPJKzjmlFRtpZSwuK5rLpeyT9NLH9c/RI&#10;x2JhxbmlCM7U6vC+LdSKS9/2WZZXyX9PaT+/yPjCS4WJC7MrHsoYcdwOCPu9z25qodSijLM+NzcJ&#10;8wOB25PPH/6+9FFfjFKhTrU3KafNzU4XTt7vL22vaMVe1/d7uTf905hmuLwk0qMoJQp88Yzi5pSl&#10;V5G/ek22k7rWyfS2h+j3/BMXxMll8er3RBMqSeJfDN3DEGdEjM1k63KgbiPnWMyAAk5weM1/Tx4f&#10;1W6t9Ns5JJ4QslsYmH2mFWMkfXgyE46YHvknnNFFf0J4ZTk+H4puypY3FU4JJK0YxwlVbJa89ad+&#10;6e17t/5//SXhD/XanieSHtcXlGW1q0mr3qc2Z4fmV23f2eEo7t6x7WS9L0nXLeazPmzQhv8ARzxJ&#10;E7Mds/OFd8gAgE5IBIH8VFFFfpUa0+WOq2XTyP5cr0aXtZPkWrvt6f5fi+5//9k="/>
  <p:tag name="ISPRING_PRESENTERDATA_2" val="VG9ueSBBbG1laWRh|YXNzaXN0YW50|YWxtZWlkYUBnbWFpbC5jb20=||ezc1OUM1REJELUQyQUUtNDdCNS1COTJCLTREMTcwNzA4OENGNH0=||SVNQUklOR19QUkVTRU5URVJfUEhPVE9fMg==|MA==||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6&quot;&gt;&lt;property id=&quot;20148&quot; value=&quot;5&quot;/&gt;&lt;property id=&quot;20300&quot; value=&quot;Slide 3 - &amp;quot;Animations: Entrance Effects&amp;quot;&quot;/&gt;&lt;property id=&quot;20307&quot; value=&quot;257&quot;/&gt;&lt;/object&gt;&lt;object type=&quot;3&quot; unique_id=&quot;10007&quot;&gt;&lt;property id=&quot;20148&quot; value=&quot;5&quot;/&gt;&lt;property id=&quot;20300&quot; value=&quot;Slide 4 - &amp;quot;Animations: Exit Effects&amp;quot;&quot;/&gt;&lt;property id=&quot;20307&quot; value=&quot;260&quot;/&gt;&lt;/object&gt;&lt;object type=&quot;3&quot; unique_id=&quot;10008&quot;&gt;&lt;property id=&quot;20148&quot; value=&quot;5&quot;/&gt;&lt;property id=&quot;20300&quot; value=&quot;Slide 5 - &amp;quot;Animations: Emphasis Effects&amp;quot;&quot;/&gt;&lt;property id=&quot;20307&quot; value=&quot;261&quot;/&gt;&lt;/object&gt;&lt;object type=&quot;3&quot; unique_id=&quot;10009&quot;&gt;&lt;property id=&quot;20148&quot; value=&quot;5&quot;/&gt;&lt;property id=&quot;20300&quot; value=&quot;Slide 6 - &amp;quot;Animations: Basic Motion Path Effects&amp;quot;&quot;/&gt;&lt;property id=&quot;20307&quot; value=&quot;262&quot;/&gt;&lt;/object&gt;&lt;object type=&quot;3&quot; unique_id=&quot;10010&quot;&gt;&lt;property id=&quot;20148&quot; value=&quot;5&quot;/&gt;&lt;property id=&quot;20300&quot; value=&quot;Slide 7 - &amp;quot;Animations: Line &amp;amp; Curve Motion Paths&amp;quot;&quot;/&gt;&lt;property id=&quot;20307&quot; value=&quot;263&quot;/&gt;&lt;/object&gt;&lt;object type=&quot;3&quot; unique_id=&quot;10011&quot;&gt;&lt;property id=&quot;20148&quot; value=&quot;5&quot;/&gt;&lt;property id=&quot;20300&quot; value=&quot;Slide 8 - &amp;quot;Animations: Special Motion Paths&amp;quot;&quot;/&gt;&lt;property id=&quot;20307&quot; value=&quot;264&quot;/&gt;&lt;/object&gt;&lt;object type=&quot;3&quot; unique_id=&quot;10012&quot;&gt;&lt;property id=&quot;20148&quot; value=&quot;5&quot;/&gt;&lt;property id=&quot;20300&quot; value=&quot;Slide 9 - &amp;quot;Animations: Custom Motion Path&amp;quot;&quot;/&gt;&lt;property id=&quot;20307&quot; value=&quot;265&quot;/&gt;&lt;/object&gt;&lt;object type=&quot;3&quot; unique_id=&quot;10013&quot;&gt;&lt;property id=&quot;20148&quot; value=&quot;5&quot;/&gt;&lt;property id=&quot;20300&quot; value=&quot;Slide 10 - &amp;quot;Animations: Words and Letters, Repeat, Combination&amp;quot;&quot;/&gt;&lt;property id=&quot;20307&quot; value=&quot;268&quot;/&gt;&lt;/object&gt;&lt;object type=&quot;3&quot; unique_id=&quot;10014&quot;&gt;&lt;property id=&quot;20148&quot; value=&quot;5&quot;/&gt;&lt;property id=&quot;20300&quot; value=&quot;Slide 13 - &amp;quot;Advanced Text Formatting&amp;quot;&quot;/&gt;&lt;property id=&quot;20307&quot; value=&quot;266&quot;/&gt;&lt;/object&gt;&lt;object type=&quot;3&quot; unique_id=&quot;10015&quot;&gt;&lt;property id=&quot;20148&quot; value=&quot;5&quot;/&gt;&lt;property id=&quot;20300&quot; value=&quot;Slide 14 - &amp;quot;Basic PowerPoint Objects&amp;quot;&quot;/&gt;&lt;property id=&quot;20307&quot; value=&quot;269&quot;/&gt;&lt;/object&gt;&lt;object type=&quot;3&quot; unique_id=&quot;10016&quot;&gt;&lt;property id=&quot;20148&quot; value=&quot;5&quot;/&gt;&lt;property id=&quot;20300&quot; value=&quot;Slide 15 - &amp;quot;Tables&amp;quot;&quot;/&gt;&lt;property id=&quot;20307&quot; value=&quot;267&quot;/&gt;&lt;/object&gt;&lt;object type=&quot;3&quot; unique_id=&quot;10017&quot;&gt;&lt;property id=&quot;20148&quot; value=&quot;5&quot;/&gt;&lt;property id=&quot;20300&quot; value=&quot;Slide 16 - &amp;quot;Diagrams and SmartArt&amp;quot;&quot;/&gt;&lt;property id=&quot;20307&quot; value=&quot;270&quot;/&gt;&lt;/object&gt;&lt;object type=&quot;3&quot; unique_id=&quot;10018&quot;&gt;&lt;property id=&quot;20148&quot; value=&quot;5&quot;/&gt;&lt;property id=&quot;20300&quot; value=&quot;Slide 17 - &amp;quot;Advanced Effects&amp;quot;&quot;/&gt;&lt;property id=&quot;20307&quot; value=&quot;271&quot;/&gt;&lt;/object&gt;&lt;object type=&quot;3&quot; unique_id=&quot;10020&quot;&gt;&lt;property id=&quot;20148&quot; value=&quot;5&quot;/&gt;&lt;property id=&quot;20300&quot; value=&quot;Slide 18 - &amp;quot;Sound Objects&amp;quot;&quot;/&gt;&lt;property id=&quot;20307&quot; value=&quot;273&quot;/&gt;&lt;/object&gt;&lt;object type=&quot;3&quot; unique_id=&quot;10021&quot;&gt;&lt;property id=&quot;20148&quot; value=&quot;5&quot;/&gt;&lt;property id=&quot;20300&quot; value=&quot;Slide 19 - &amp;quot;Video Objects&amp;quot;&quot;/&gt;&lt;property id=&quot;20307&quot; value=&quot;275&quot;/&gt;&lt;/object&gt;&lt;object type=&quot;3&quot; unique_id=&quot;10022&quot;&gt;&lt;property id=&quot;20148&quot; value=&quot;5&quot;/&gt;&lt;property id=&quot;20300&quot; value=&quot;Slide 20 - &amp;quot;Flash Objects&amp;quot;&quot;/&gt;&lt;property id=&quot;20307&quot; value=&quot;276&quot;/&gt;&lt;/object&gt;&lt;object type=&quot;3&quot; unique_id=&quot;10023&quot;&gt;&lt;property id=&quot;20148&quot; value=&quot;5&quot;/&gt;&lt;property id=&quot;20300&quot; value=&quot;Slide 21 - &amp;quot;Geometry and Positioning: Connectors&amp;quot;&quot;/&gt;&lt;property id=&quot;20307&quot; value=&quot;277&quot;/&gt;&lt;/object&gt;&lt;object type=&quot;3&quot; unique_id=&quot;10025&quot;&gt;&lt;property id=&quot;20148&quot; value=&quot;5&quot;/&gt;&lt;property id=&quot;20300&quot; value=&quot;Slide 23 - &amp;quot;Hyperlinks&amp;quot;&quot;/&gt;&lt;property id=&quot;20307&quot; value=&quot;279&quot;/&gt;&lt;/object&gt;&lt;object type=&quot;3&quot; unique_id=&quot;10029&quot;&gt;&lt;property id=&quot;20148&quot; value=&quot;5&quot;/&gt;&lt;property id=&quot;20300&quot; value=&quot;Slide 1 - &amp;quot;PowerPoint to Flash&amp;#x0D;&amp;#x0A;Excellence&amp;quot;&quot;/&gt;&lt;property id=&quot;20307&quot; value=&quot;289&quot;/&gt;&lt;/object&gt;&lt;object type=&quot;3&quot; unique_id=&quot;10030&quot;&gt;&lt;property id=&quot;20148&quot; value=&quot;5&quot;/&gt;&lt;property id=&quot;20300&quot; value=&quot;Slide 2 - &amp;quot;iSpring Technology: PowerPoint Features Support&amp;quot;&quot;/&gt;&lt;property id=&quot;20307&quot; value=&quot;284&quot;/&gt;&lt;/object&gt;&lt;object type=&quot;3&quot; unique_id=&quot;10031&quot;&gt;&lt;property id=&quot;20148&quot; value=&quot;5&quot;/&gt;&lt;property id=&quot;20300&quot; value=&quot;Slide 11 - &amp;quot;Animations: Trigger Animation Effect&amp;quot;&quot;/&gt;&lt;property id=&quot;20307&quot; value=&quot;290&quot;/&gt;&lt;/object&gt;&lt;object type=&quot;3&quot; unique_id=&quot;10032&quot;&gt;&lt;property id=&quot;20148&quot; value=&quot;5&quot;/&gt;&lt;property id=&quot;20300&quot; value=&quot;Slide 12 - &amp;quot;Animations: Advanced animation techniques&amp;quot;&quot;/&gt;&lt;property id=&quot;20307&quot; value=&quot;286&quot;/&gt;&lt;/object&gt;&lt;object type=&quot;3&quot; unique_id=&quot;10034&quot;&gt;&lt;property id=&quot;20148&quot; value=&quot;5&quot;/&gt;&lt;property id=&quot;20300&quot; value=&quot;Slide 22 - &amp;quot;Precise Shapes Conversion and Positioning&amp;quot;&quot;/&gt;&lt;property id=&quot;20307&quot; value=&quot;283&quot;/&gt;&lt;/object&gt;&lt;object type=&quot;3&quot; unique_id=&quot;10035&quot;&gt;&lt;property id=&quot;20148&quot; value=&quot;5&quot;/&gt;&lt;property id=&quot;20300&quot; value=&quot;Slide 24 - &amp;quot;Learn more about PowerPoint to Flash Excellence&amp;#x0D;&amp;#x0A;www.ispringsolutions.com&amp;#x0D;&amp;#x0A;&amp;quot;&quot;/&gt;&lt;property id=&quot;20307&quot; value=&quot;288&quot;/&gt;&lt;/object&gt;&lt;/object&gt;&lt;/object&gt;&lt;/database&gt;"/>
  <p:tag name="SECTOMILLISECCONVERTED" val="1"/>
  <p:tag name="FLASHSPRING_BG_AUDIO_FULL_PATH_TAG" val="D:\Project\2012\iSpring\brandbook\presentations\HTML5\Colours_117BPM_P_10FULLSONG_597_01.mp3"/>
  <p:tag name="FLASHSPRING_BG_AUDIO_RELATIVE_PATH_TAG" val="Colours_117BPM_P_10FULLSONG_597_01.mp3"/>
  <p:tag name="FLASHSPRING_BG_AUDIO_DURATION_TAG" val="191.0810089"/>
  <p:tag name="ISPRING_PRESENTATION_INFO" val="&lt;?xml version=&quot;1.0&quot; encoding=&quot;UTF-8&quot; standalone=&quot;no&quot; ?&gt;&#10;&lt;presentation&gt;&#10;&#10;  &lt;slides&gt;&#10;    &lt;slide duration=&quot;2000&quot; id=&quot;{432EF78B-3B32-40D5-9BC1-C58007D52FA8}&quot; pptId=&quot;289&quot; transitionDuration=&quot;0&quot;/&gt;&#10;    &lt;slide duration=&quot;10000&quot; id=&quot;{A60614B8-143A-4960-91FA-90CD69272237}&quot; pptId=&quot;290&quot; transitionDuration=&quot;0&quot;/&gt;&#10;    &lt;slide duration=&quot;8659&quot; id=&quot;{D8C76524-60FB-43A4-A46B-B1C3FBD8CD59}&quot; pptId=&quot;291&quot; transitionDuration=&quot;0&quot;/&gt;&#10;    &lt;slide duration=&quot;18100&quot; id=&quot;{422E6B77-B081-44CB-9474-5C6D694A6019}&quot; pptId=&quot;261&quot; transitionDuration=&quot;0&quot;/&gt;&#10;    &lt;slide duration=&quot;24000&quot; id=&quot;{A38219A0-2CCF-42AA-A0EA-2F0F9862F9F2}&quot; pptId=&quot;262&quot; transitionDuration=&quot;0&quot;/&gt;&#10;    &lt;slide duration=&quot;27000&quot; id=&quot;{FE2568C7-346E-4457-A49D-52B1B70D49F1}&quot; pptId=&quot;263&quot; transitionDuration=&quot;0&quot;/&gt;&#10;    &lt;slide duration=&quot;7000&quot; id=&quot;{CCB632CC-1C4D-4D54-B623-17D0FE48E6AC}&quot; pptId=&quot;265&quot; transitionDuration=&quot;0&quot;/&gt;&#10;    &lt;slide duration=&quot;18000&quot; id=&quot;{623DEBB1-6B76-4D4E-A03B-FA2E804426BF}&quot; pptId=&quot;268&quot; transitionDuration=&quot;0&quot;/&gt;&#10;    &lt;slide duration=&quot;9000&quot; id=&quot;{9B457AAF-565F-43AE-ADB8-95E6A1648C2B}&quot; pptId=&quot;286&quot; transitionDuration=&quot;0&quot;/&gt;&#10;    &lt;slide duration=&quot;8000&quot; id=&quot;{48BE31CC-2A95-4BA5-8744-FF891DEE35E2}&quot; pptId=&quot;266&quot; transitionDuration=&quot;0&quot;/&gt;&#10;    &lt;slide duration=&quot;20000&quot; id=&quot;{321EACE2-760E-4F5E-9C92-BE766E2BEC47}&quot; pptId=&quot;269&quot; transitionDuration=&quot;0&quot;/&gt;&#10;    &lt;slide duration=&quot;3000&quot; id=&quot;{A8D80C6B-88E8-40E0-A931-C65BDD7AAA11}&quot; pptId=&quot;267&quot; transitionDuration=&quot;0&quot;/&gt;&#10;    &lt;slide duration=&quot;4000&quot; id=&quot;{E0EBE17D-F406-481F-9549-39BB07E1CC05}&quot; pptId=&quot;270&quot; transitionDuration=&quot;0&quot;/&gt;&#10;    &lt;slide duration=&quot;6000&quot; id=&quot;{2C72CBB5-E4AF-4F7B-890A-2ECD1E135FAE}&quot; pptId=&quot;271&quot; transitionDuration=&quot;0&quot;/&gt;&#10;    &lt;slide duration=&quot;5000&quot; id=&quot;{D1CA3CDC-4693-40F2-9410-3B9DD4228C29}&quot; pptId=&quot;277&quot; transitionDuration=&quot;0&quot;/&gt;&#10;    &lt;slide duration=&quot;3000&quot; id=&quot;{8293D2EA-A727-4388-9081-147032C22ACA}&quot; pptId=&quot;283&quot; transitionDuration=&quot;0&quot;/&gt;&#10;    &lt;slide duration=&quot;5000&quot; id=&quot;{A4A5EB99-6666-4900-9269-2BAFEEE52F1A}&quot; pptId=&quot;279&quot; transitionDuration=&quot;0&quot;/&gt;&#10;    &lt;slide duration=&quot;15000&quot; id=&quot;{C6D4C241-9C07-45BC-A3DA-D8312581B20F}&quot; pptId=&quot;292&quot; transitionDuration=&quot;1000&quot;/&gt;&#10;    &lt;slide duration=&quot;11000&quot; id=&quot;{12F5F3BE-4E58-4A69-88C6-22E68E22A2E9}&quot; pptId=&quot;275&quot; transitionDuration=&quot;0&quot;/&gt;&#10;    &lt;slide duration=&quot;5000&quot; id=&quot;{C0594E15-9895-4DC1-AF47-DE94936E3092}&quot; pptId=&quot;288&quot; transitionDuration=&quot;0&quot;/&gt;&#10;  &lt;/slides&gt;&#10;&#10;&lt;/presentation&gt;&#10;"/>
  <p:tag name="ISPRING_RESOURCE_PATHS_HASH" val="627fd4fe7096b5a8d492319fc242f24ce38397"/>
  <p:tag name="ISPRING_SCORM_RATE_SLIDES" val="1"/>
  <p:tag name="ISPRINGONLINEFOLDERID" val="0"/>
  <p:tag name="ISPRING_ULTRA_SCORM_COURSE_ID" val="8CB69A8A-E3CD-4D9E-8F03-EC2D9B5318F7"/>
  <p:tag name="ISPRINGCLOUDFOLDERID" val="0"/>
  <p:tag name="ISPRING_PLAYERS_CUSTOMIZATION" val="UEsDBBQAAgAIAMOaw0R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wQUAAIACADCZWJGKg3DNlEEAAALEAAAHQAAAHVuaXZlcnNhbC9jb21tb25fbWVzc2FnZXMubG5nrVf/bts2EP6/QN+BEFBgAza3HdCiGBIHssTYRGTJleg42TAIjMTYRCgx0w+32V99mj7YnmRHSm7spIOkpIBtWLTvu+Pddx+PRyefM4m2vCiFyo+tt6M3FuJ5olKRr4+tJT399YOFyorlKZMq58dWrix0Mn754kiyfF2zNYfvL18gdJTxsoTHcqyf7p+RSI+txSR2gvnC9i9jL5gG8YRMrbGjsluW3yFPrdVPv73/8Pntu/c/H71u7frARHPb8w6BkEF696YHkE/DwIsBDXuxjy+oNdafw+yCJfWIj61x+2WY9SLE59ZYf3baLcMQ+zSOPOLimESxH1CTCw9T7FrjS1WjDdtyVCm0FfwTqjYc6liJgqNSitT8kChYyGve5cwN5jbx4xBHNCQOJYFvjSNVFHe/GFhWVxtVgLsSpaJkV5Knxicwxvx+W/ASXLMKGIXgVW0E/FNlTOSjTtehvSL+NKZB4EUx9t3dijXGeYrcgmk3A1FCO8IhABSs5MUTbGPDMmOObCmHIczIdObBm+oQZmK9kfCuhsaxwFCDBc+7rIAjOAR2RdEqCF2dNHCFGLplZflJFekBP/YL1QVMfCcACjp0D5xqjB0w1FiAbhQFT6ousDmOInuK40lwAUSGvguGWARn0G5nQywucQQtgqMuG98+J1NbE1632I7/u/5KmKazvEMsScBOp28rVF3Cik4pdIHptHKYlwh/XELViO19p4sbQEisqddabDmEUKTd7AFNcbCr+fNxSf6IT23iYTcGQrnBKqZG7LQzBvKQqwoxKZXeAPhl6ZblCUdXPGE1EP4O/paK1PxNF9tE8nct/kGsaqXlVatKvosvXo2eFxqhHqjpihV5jz5/AHWgiY83m9Ul7LSqeHZbde1iLxOjHxLFc/elu+5/N9WnLs/c0QP/Q7cTNcI0IdDtE6H6W2A4irT4wukh+1sR/xQcLRp9AwEk+fUAn37QAvgKPRXjHDJ/EMI5VGSA/QpPIkJ1jvlVKarOM9sUqqn39zmSwJAkecXveXLFrxX0v+Rs2xzdIOGGOKMnOBtEiL3J4kCnWxQfAlo34wOEJEUG+097YC7neJfBRl4PMrFStUyNnElxYyQWalNn/PHMcl2ozKxKVu56qVH4k+dE0WwubJwuBpy9EbZDZxY7tu9gPe7qHpY9jYDLOiaPRrFnT7Q5kDpjVbKBc+Va1XnaE6iZWF18agNYm9KIsyLZ/Pvla0+MB5E0q6hd/X0QCHSo1iX8DexPX1W8/KsLhNqTQzvz0MeqnfB3dj0HfkqADj9kkmbNoZWpDJZG3X6BbW3RbEptZzYHQkaGf6ouku4xZR9hbodnIEpmFrXGc1bcgKJRpeQgFJNqTcBqmPf7S1ZdSZHzIbbPOxP0hilZxLbrmhsnNJ8UyU1zlqYwVyft1VPC1bMvmDOzfRC8B3g8FdVAQHPG7OQFGr15vm/z7eMj59tTaa7tR6/3bvH/AVBLAwQUAAIACADCZWJGNjKlkJMDAABoDQAAJwAAAHVuaXZlcnNhbC9mbGFzaF9wdWJsaXNoaW5nX3NldHRpbmdzLnhtbOVX3W7bNhS+91MQHHpZK+mSJQ1kB0Eio0Yd24vVrb0KaPHY4kKRmkjada/6NHuwPckOxcSxZ7dTVmQoMOTC0eE53/n7+FmOzz8WkiygMkKrDj1sH1ACKtNcqHmHvkt7L08pMZYpzqRW0KFKU3LebcWlm0ph8glYi66GIIwyZ6Xt0Nza8iyKlstlW5iy8qdaOov4pp3pIiorMKAsVFEp2Qo/7KoEQ7utFiFxMF1r7iQQwbEEJXx1TPYkMzmNgtuUZXfzSjvFL7XUFanm0w794fTC/z34BKgrUYDyzZkuGr3ZnjHOha+HyYn4BCQHMc+x8JMjSpaC27xDXx15FPSOdlFq7NAD8yiXGptR9h6+AMs4syw8hnwWPlrzYAgmvlKsEFmKJ8T336FX6e1k0L9KboejNJncvkmvB6GGJwSlyfv0CUFpPx0kjfzffBgnN4P+8O1tOhoN0v74MQpHtNVhHG2PIMZRaVdlsJ5AbHNXTBUTEtnzt7kYsMg/yao5pLoncCszJg1Q8lsJ858dk8KukKYHSNM7gPLClJDZG7+HDrWVA/oIFwCxMFzOesfHr9c7Pjndaj0K2R/b2ltlzKxlWY5sQFtdWhxtmh7cZlptteafyVRLvm4IiinwIStgg+OTO6F66HlIyQyXILHVi0owSYmw2Hq2DjZuaqyw9a3qbXoSxMLbC+R6sjOKLGeV2Zr4euqeyVn3V+0kJyvtiBR3QKwmuDtX4H85kE3Kk1mli9qKl9ISIwVmXAhYAj8PgwyAX0r0AVMUDiNRD0oJNmT43YlPZAozXSEusAUqB9qFCfjtJwGXzJhHUPZQ44tA/P7wKnn/wjfI+IKp7InguHAoSvsc+Ax7VxpTSKlxmhsQOJmMOQP1frjgtVuTNhvnztmiXrpfZA2K6xZYT8DEgwypKZSDpoAZU0QruSIsw+tvPIUWQjuDlkCWAG3+VYEhlAhVlzrHG4TJKg5VE7SDw1c/Hh3/dHL6+qwd/fn5j5dfDbqXxLFkPlvQxMsviug/RH1FSndie7oqPNn4Ttb9en8vY7sXPY68AO3Xo1o2v0c5Gr1LcU5Jk32Ob5JfmvgNcWCN2JZMGsGNmniN3jbxuglSO96Q2UYloE7OgyijUkpRCKTLs12B/4SQ3/QFGdj8PIT8fkf2LXf4/zKx8LR+S916LY2jvW/0/qQQShQ4R/91s/4Z0D0+OsAX3b1HrRaibf866rb+AlBLAwQUAAIACADCZWJGo85/2cACAABVCgAAIQAAAHVuaXZlcnNhbC9mbGFzaF9za2luX3NldHRpbmdzLnhtbJVWXW/aMBR9769A7L3pOroOyUUqlEmVurVaq7475JJYOHZk39Dx72c7DrGBlAyrEr73HPvcD19K9IaJ2cVoRFaSS/UKiEzk2lpa24hld+O0RpTiciUFgsBLIVVJ+Xj25af7kMQhz7HkFtRQzpquoLtmPrmZ3kyHUPwd0/nkenLdR1jJsqJi9yRzeZnS1SZXshbZWWnFrgLFmdgY5NX0drG87UNypvERoYw0LX/YNYxSKdAarKTvS7vOsjhNgbc3XbnPQE531efRH9C2TDN0tPuvdvXRKppDnOQf93b144U5Pa7KrV2fExD+ooF+u7arF8rpDlR8+MPErl6GrOrqf3qkUjK3CY05nxdxz+GSZub5WVVXdp0l2IDsRWer4NPjYn0IQP5r+O6Jfa5K8heb14OBYIuecpihqoEk7a7x6UJ+PNdo3kfrDy0d5sVofqG1DlGdrcP9gQ8mstmacu1R3tJB3iWvS1g0ekNk7OgIi8XczYoQu7cFEhVsvTHQ2Bk75G+T1yNkYOyQr5xl8Cz47ljBoashtUWeU1/OIP+eHBXAuEFQs828lHbXeu1VT/bt6kCrN7SYUmYw01bPGyvBVo4kztZoSo5EEUG3LKfIpPhlcenORaNJcuDwzXa6tQgy5HCq45xGM6fDfLn9xdmEkOZ3oQuu2Y/QjPG7MUWkq6I0v0t6PPI8805MYsbJaYYdlAYO6lGs5UBOSdUG1JuUfOgtQiKEWBdZH1g2r6sPTpIgBSQ5nWTiDzmVfVGXKailKRqDtmtiW4MrWF5w84fvDD4giwk9zoaJhTlOULZvysDgOwCoWhX7+je7xlXWHBmHLXBPDgwu4r7QiDY92tdu9/gEawwbzlsGdaQfFV2nhLjYcYLwbnTJeOiEjgFNjzTVLrLo3bdjONASTeZ2nNnmCyeZ2/teik42/uMUGqP9d/IfUEsDBBQAAgAIAMJlYkaSYi8QYgMAAHkMAAAmAAAAdW5pdmVyc2FsL2h0bWxfcHVibGlzaGluZ19zZXR0aW5ncy54bWzdV91SEzEUvu9TZOJ4aRcUBZltGQaWoWOhla5/V0y6Oe1GssmaZFvrlU/jg/kknmygUIu4OOo4Ti/onpzznb8vX5d472MhyQyMFVp16GZ7gxJQmeZCTTv0VXr0aIcS65jiTGoFHao0JXvdVlxWYylsPgLn0NUShFF2t3QdmjtX7kbRfD5vC1saf6pl5RDftjNdRKUBC8qBiUrJFvjHLUqwtNtqERIH04nmlQQiOJaghK+OyWNXSBoFrzHLLqZGV4ofaKkNMdNxhz7Y2fefK5+AdCgKUL4320WjN7tdxrnw5TA5Ep+A5CCmOda9vUXJXHCXd+jjLY+C3tE6So0dWmAe5UBjL8pdwhfgGGeOhceQz8FHZ68MwcQXihUiS/GE+PY79DA9H/V7h8n56SBNRufH6Uk/1HCPoDR5m94jKO2l/aSR//G7YXLW752+OE8Hg37aG15H4YhWOoyj1RHEOCpdmQyWE4hdXhVjxYRE8nw3FwsO6SeZmUKqjwRuZcKkBUrelzB9WTEp3AJZuoEsvQAo920JmTvze+hQZyqg13ABEAvD5Sx3/PT5csfbOyutRyH7dVu3Vhkz51iWIxvQVpcWRzdNV24TrVZa889krCVfNjTBKUvsZd8IJikRDnvLlqfOT8AdCYnz97Gb7Ylya81lOTN2ZYbLOXpuZt03upKcLHRFpLgA4jTBbVQFfsuB3CQxmRhd1FbJrCNWCg5kJmAOfC+MJgD+KNE7TFFUGIkXvJTgQoYPlfhExjDRBnGBzVAK0C5swG/fC7hk1l6DsqsaHwYq904Pk7cPfYOMz5jK7gmOK4SidH8Cn2HvSmMKKTVO8wYETiZjlYV6P1zw2q1Jm41z52xWL90vsgbFdQusJ2DiQYbUEqqCpoAZU0QruSAswwttPYVmQlcWLYEsAdr+UoEhlAhVlzpF2cdkhoNpgrax+fjJ1tNn2zvPd9vR189fHt0ZdClyQ8l8tqByBz+UxZ9E3SGOa7FH2hSebHwt6+0KfilM6xc9jrws3K4wtRD+HYEZvEqx86TJhoZnyesmfqc4gkb8SUaN4AZNvAYvmnidBfEc3hDORiWg8k2DzKL2SVEIJMAfI/VfodjdP2KBgL+JYv/uEO68Z//tDMLT8m1v5fUujm59M26hffXfhW7rG1BLAwQUAAIACADCZWJGnMCduqYBAAAyBgAAHwAAAHVuaXZlcnNhbC9odG1sX3NraW5fc2V0dGluZ3MuanONlE1vwjAMhu/8iiq7TogxGLAbDCYhcZg0btMOoZhSkcZREhgM8d9Xl6+mTQfxpXn19HXsKN7XgnSxkAWvwT77zvYf7j7TgDSr1/Do6qJCT0hnRsRzmMYJiFgCKyAbQhZcGLjohyvic2Yyc53tPsnX5AwZemjl0bRHM5eD5MSNB/zxgVuf+OvWdqrrWFOu07O1tSjrIUoL0tYl6oRnDHt4z1a+xAKMG9A30AUPwTEdtNq9dq+KvDr2Bq1mq5nnQkwUl7sJRlif8XAVaVzLeVX+5U6BTu98dQQavc7bqJMHRGzs2EJSTDzqUlSTSoMxcMr7MqLwwoLPQOR8G9n6B3WMywUV6E1sYnum+08UeVrxCEpd6vYpXEymXqVudijKnIWtPRLPTQqHEHwHumQ1bFE4IKq1uuMClcaIOlJCyz2/oAL5PJbRKXWDwsvRYcm2qnvXQrPjD5nzhLDwhJaed5pUjY57Hr49g05aU0g78f0qfKIvMfpAVTmGyoPEFgcJ7b8Cxq3l4TJJ50M6HannYNJv0GO5QBISrlegp4giLej71tGLyWuHP1BLAwQUAAIACADCZWJ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wmViRod5CGJ7AAAAjwAAABwAAAB1bml2ZXJzYWwvbG9jYWxfc2V0dGluZ3MueG1sNc27CgIxEIXhfp9imH69dBab3U4rRchah2EzSiCZSDKKvr1BsTvwf3CG6ZUiPLnUkMXgdrVBYFmyD3IzeJn3/Q6hKomnmIUNSkaYxm6IeaFoWbXBCvdIby4zpzaUT5SaPPyis0pF2Tv7CMru/JXuT6GHYzu7Bva4HrsPUEsDBBQAAgAIADO7f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MJlYka7wunrCwoAAPg+AAApAAAAdW5pdmVyc2FsL3NraW5fY3VzdG9taXphdGlvbl9zZXR0aW5ncy54bWztW+tu47oR/t+nIBwcoAWK+CJfC68KXejEWEfOsbTJbovCYGwmFiJLPhLtbA78o0/TB+uTdEhJsaTIipTdbrGoV8hiNZpvSA6HMyS/7DB4tF1tGzBvbf9OmO25JmXMdh8C+Q8IDRee4/nXPg0oE4K0CLlkTT/UAs8hfg0FjLhL4i8/1O6JE9BaqB8jkA0f7raMee75wnMZddm56/lr4tTQjjhbsKM14KnV38Z5O+q/oEbiTxHsnixotq1RRxkojTdRqZZao35LVXIxC2+9Ie7zxHvwzu/I4vHB97buskwfV88b6ju2+3hopqv0jyg7dsDGjK5zOqePsD5qlUBtYOoCeujbQOmo3UEx0CF31Em319b5UwaWbbDAGRnkzg5slkD2uv3moJmL3JAHmud5qdHpdtUjEBfayMEM2s2RNCjAMPqVHRzR6jQ7R7Qd8kz9vCawrnfUIyPxNttNbhApo/6ok4/xvQfu5TxYr9FVOqNimOORJaz5Q/dao95IK8bwwfHmDq7uDlpafkNph6UiZ1hPJBSRc+rZpBMaurXdpfc0du+9CBjnG41/DeQGCgML9XtKX+/DW1ttt1CvjVu4j3Tc0eDbQNIHkgbf9FZTG9YzJkK7Pl1Aksm3Oqynvr4GjN2A+mzsLulXWUprJz+lR3Dhg/tBL5C7bf7s41b3wlVt1G52eh28bymSJHWR1tGbemPf6w16ShPhRrvTkPZqvyW1JNTsdJqD7r7Za3UkeBsNumCljQdd1O612y1938ItQCNFUfWWtu9Jg2ZTgdZwf6DtRyO112igZrMptfV9pyuN1AYCbQlsKFKfO1DSJVXq7hVVafYlNNJG6qi9xzruah3Ub+Fuo7Fvq6rUaBycexhd0l0HaenhxO58w2DuFOR+PURbOriGi63vg7JF1xDljKI7ElBD1LqLsDrOTUZ8SE1zcwsZan4tFvo81g9jG6zwshoLX+pnSvqyWHgplU1eSYd18e/UKkoW5ZJVVT5riIIajbAMUiR4+SyMvRK4ZGEFmCipZWFRW2FNLQIdKa1lunmordCQqKpF2jnFVT4Ly2p5WFzs5LOwrpZCJsqrfBamxwq4Q5Nve+RIgZXPwtJaBM1WWPksrK3FmEyJBbeI4vo2SJQM8IaoroXqr4qsfBaW10JUtsqC90R9LQTllFlwnSiwpXBxnYUeigpbCvRSaMHjosQWoWK35QVR9JrNJcM1tAKTm0wukUiYvFbn2vTqWjG+zCfTi+lcHV/UZC1clYgvyz+2uv2vzU73T8N6hCtpybxSJpO0LSSMdRrlbBnWbDqZg0E8mRv4s1WT+d+VodNP1mRs4Joc/aOygesZvqnJ/O8y0E+zGTasuTkZ63g+NufG1BJ+mWAL6zX5i7dFK7KjiHloZ9MnxFYUQXq2fYoCx16KDzxl2+6WlmhPnym3Y+Nibk2nE3OODT2W1GTsLpHukycIh+qGZoqJZ2DDh+Lovw8+F/MvLCDFcSobuRxfXE7gx+IdubQfVg78sHf05hobMH/ULQG8wqapXOC5Ov0MMwcRN60Imn6EQPtYEfQFmxAZ2CwBM5Sb8YVijacGD64ZNq3ZWHuJrAVxkec6z4gsFoBDUD12trcNQMKDjS7DGAsqN2TiXz9BWI+VSU4IhzaR7YpgfrB3FHrhL0vNFCwrDet8rn79NP7bfKSMJ1ifw+Tp09u5JVY9b4/A8nA9hojjeHwY0DRZ7oi7gO0bXZAthNgzqC3tpVDbEBg878xvW/t3RFi0tH6JVqWh48+/nH9z78bWBNLKLfHdckssYy2VGV4PeQ1bSeg61PMNe2ssCX+cf6+OfIfRXSumeXRoZebo28eV6cI7BmVC3OMZFEZIB6rtVQLhK4gYyIFrYjuVgGNjBM2JYzLs3n3EDy+VDBjTyIbhoW8wcwNzkerIDcxRNRO3WDXHFvc6veMb0hJgMXthHOTHDj82OBTObi/xc0fvPcgRDiU7mFmQ20EYUOfva69qoMSZmOfLZGqPDBnQrQdxA4ugY4695jvzcmY/XeHYm2E6Trnk1ts6S5H7HPtRpGSYqu069MwmnLaw3XvfWwupQ4J4sYVF4a/f2JFwiLOw3etEmyXsmliZaZdzTTE0zHeLfKk75XEQ5rxnE8ucTxSVW4B4XxO2WEFBuud7+PK2wt2ejkcK2Ivca1LiL1b//ue/ypvJ9CeUokj6l6p2YBXzPIZf7P3d8BgN/lHCjqWoaah4KQmMNssxtPzeWURD5EvFshTt8goCxhTx4W39RanNR9LIlTL7CGlEbOVq8hXxHyENWZ7nVDUkhs8DhFXuw+EMsWWO7dKK8G/O63zw1vh6rui6OFzBQnHsxWNYHpeIoOgeBTlwyqpgT7tUDEhUGZN0abPqNkWpiHMCrMvw/bAqd7mV40VwOLHCidjbstQB2GW+51zzq4PXd2WgwG867hwqM5+fmeK3pEaw8p6iuZMFgTWsJ0VZVX7ld813lZHJtCyrPaNwxlomVCNBVu/GcyBDauFoEuppeRalaaq4WUv2+0X2quOw4Y8+JXp+EGb1DfqVvdJPCLP6Ji8bUzhhvAJlvySR8W2HSvykvMzMgQ51CQhj/8ZvaR3egwm/9QoSXYoEac21t6SyqH6WvabRYuayZIfrR3o8dF/q+BXH3D2b0Xkq8+EQvPXi6B0ymzn0eGiLccACTM6+eM+L/0gnbwGEt7NZZ4RSxJ439EMNzhpksVrze/Qaimx8qHF3HmifPNwmzmY8mVVCrkUyF7m8Es7lKTyBCCnpQogXrvRi0LD+yk3DetEEDSOzx+fP3a7vqI8hBGwax2ZaltRexbccN2JjloYd+ZjEsxWYduGwEWMSglRUiW1NvFTCl+T39dZhtkN3NE5TCUHCNcWjHwawNIojW2ETes+SsR1JKi+BKM8dAjGpnf5wFCbONrm48Eu1ksPIXSBGn5Oq4rpzyFU5lShO0TzYk9nZY5lZr+c0BbrHvD+sJyssJKgczqqQyCpFk303oqs0YfV9iC613RkUcxI5RNdAbbfarR9AdDUGPQ33KhNduM+f9xBdXcyf6kRXQ/z50USX0uRPNaKrr/CnItE16vGnNNElcb67VZXoCn8/oCrR9ab38omutyc6h+jSG/ypSnS9PUsnoutEdGUpnemVMjaS92w12fR8//nPwjLZshUEz4oEaGkH4oggmg0vAzNXYXxXyC8Il96a2O75iWb70TRbeBnC7+ZvpzOd+5BfhhDBCTx5/jIVNJtqN4pjQ5tCaGpWwr7FzcS2bU5VLSB06IKdKMETJXiiBE+U4IkSPFGCJ0rwRAmeKMH/CiUIYfJdNu4kLHtrj99Sn5/YyBMb+dOzkYVXwO8nIxO32KXYyIT+T0xHJvr0/8pHMro50ZEnOvJnpCPjmDrxkUnWMZU436IjC5ZcGT6y+Fdj/neEZFYGULB39D+3/wdQSwMEFAACAAgAw2ViRtMlWwWaCgAAIyAAABcAAAB1bml2ZXJzYWwvdW5pdmVyc2FsLnBuZ+2Ze3BSdxbHiUaNOko71gdKQtutSlfHGGMayYPETk21ahK1NY8moRGT6CBQpIG8gGzV2jYJbE1qyENwais+kmjMgxCSEFeFGnmsZQUNIahEMCUXJFeCQIC9xJ3d7ehfu//yB5c5Z+7nd849vzO/75l7v0tP/XjRgpULYDDYoh3bP9oLg4Wmw2CzvwqbC3lqw0dOQX8h1L0ffwhrUyLHISO0aOvurTBYO2fhdP4cyJ7/5fYsKgy2+EbgFyIjXzgIg6F6dny09dOSPEB/vepIxplBu5Pce4848v2dh3tz5o7Mt+b0vDn3zcfJK+Qb3z6F2L6MnB/6J0RY7cZv8bs+LZsu2FLWirExxL3rAMvvqr/AL2Y4Ry8NCP5cBQKf31ORFhudEr9XQWaCTU1OA8u/0Dbg2QDlMVh7tezXzh8OvyezaysnH51EkeCBRyj5/vyPLfZtya6x2rTu+FmQJ6FAvWsgDM1nTD2gzYNs2Gh/A23yCFbboQsLrCPGVawd6jCr+OTYwO3PrIrO2iLxosCd0zWVAdcboW9B18q3zwZ8oSGBKrwdhg4YW5NDoGvYrEA5k99ID7i+DiJBJIgEkSASRIJIEAkiQSSIBJEgEkSCSBAJIkEkiASR/wc5XsRnusdn3lFGrvmfF4mfU2dgTtsV5UkvritUeSyvSXClnwam4VwLiriYJlETplk0orDXP4rqI/kviKA1eeeNcYeFKaXrTWaU395vO9N1upFh5hZPW9tRVS6XRN419iDkSS0c2+O6nSHp9eZjDPIn8nFSW+R41AAJHhMLgw2qn98FzRmlewZbfjGN0MwVmz05RjczT61r9ouUi9GSEmMNAP9Vr2i2mtynIiyWqTeos2GwhETwzjCheu0dCcOj04HYRgZNlneslBjpXejqmD0Uo7nI6mxQ63Nwv+EZ+ogDJOgpBQXYx3ZN7EB77rGcWr0IBbBFa8CVuEljQtG8Oj38lheAAtBUrswJ5TwY7GGbqXwTjcAhdMQ7z+mjtIV5Fr3IcKJy8vv7CsdqgAe23z8Dh9LPldPxE5pw7SG672Mxvk1RcenRXsPJd8/2vUujMnaIzRXraWYo3y/bXFtkMSzb7Yt6JBKKnALu4eld/J3Jpdsm/hA2Rzv9y8V4MWbLcDi11ZQWYzM9RM4aWncgVlvfWa6UHaBjoa0yv3jSRCZpV2mPxMIDUR9cMTDL4+FCB3w+2u9uJesT/I/gkmdWp4QFqnB+t4HI9/i9YoNX7NFEddgyZTb5FIapx2KV17pVgKMkya+k5/Wo7IZ4mdH6r1DiLeFCPQ0lBqF97ml1UbvT7JFDVtPjQ3R5TJNzkOHrtB+bW8dymWLJPk+GxC350Xmbm3xtqsmOs/U76bLUn7lRnpr6mgdY2RWdTJalmRL1R9hAg9dqWovzDNP4RgkdD1AzxKKBn/XU0VvjPUC352VNiXpz2jK+b7ICyXIx3Qt9ou1faLgdvlYZAqxyO1ZQPSVyrqyRGJmtG5CTNrBpsjpXlgnJcbbyKbmD6ctR8mkFoK5aYaKYfVn1KA6muF6UaQUZaPjK9P2VXL/yuHKHilWENN6qfmAumdj1W7X6u2ynisVxXjGX3b3ZBlDLp7KMWnJ/l77Iads5/HK/N6TKiEK9zFoB1Z+EH/AcECp7WpfXLH2TbbmttvOT/KVYZbZH2Vgitde78bnHn/2UltEnJ2ED6cWwCYDa4c6Ot0mP8Hs2G++HrDkvzwTt1yi9viRtrgT+5PqsofGDyH6/EcVqJ97rRgg8iZ8mN1DcP9nYos5AG1sxtsdfjdB0jJk2OVvxQhmvi5FiCpFawZJUtrPVMUbZHdduZGHdT6s8GS+4lIrmfeCdaYTscrzpPmLJHrZnVENKnUnGNK1hCCwOXcsZbRR1dMme/clxi7YRmLgP6PQoW42+uU9+bE7d8hNsivubJkocRhD567hXwBHnXVV704RQu0xbFolHmwWRbrdzfIs3y/aahkHXv7gcH52qrbBc+quI0cvL1ZyYRdgdZywgyIo/k0adbsns8BxSESdMY4fouzDsYiWUj7rreVVLaY6Hr3yUCZZ/V+y82xdLo05umjWEI6H4rMTRvj0cD5LT4I9Q+FcQ+OLX7MsQiUFpQ3T8nV9szMw/2MblAoREDOFG1/kEfVGikoTUXrNc+tHhfX/dxmZmi7mbRj3aGX9ezqWe4ROV5LYVWZanXT4eII5yolCEbecQsnXZbDYo1jFRYkxpw7yF6MvN4RL8wSzDsUmOL0xVVu1IySRr9FH13U2WncOJ5txmto4k5uhdUCp1evfjnMiVloXp2rKjtziIDl6zLQnDRBbokyxD54z3Vq/rk7O0MjqN8FQ3rLh918rdhGdai0epvMgFaBmIFCxHIZN6o3Uc3WlHQuTwv1Ow3OJTpj943HDVkfL5Z8QaI9NijLHMyRqorrzm65dauTt1rylLGq6cKJZukVUbl6IFBLnaMZZ9jif9GrE0RLMUsWSpZluYgHXRhBRjMMPh+wpbwEzLc7XDSdQql+AKW9Z8Oe2rL1CQFXqRqb+9qba+9Grlpv27m6LWJu0nxg2INKtIayhALH4qETtKMTgKczVRYAqOE6UBWwCq5/miJM2qfGkvOZxa0fdkRfnrjhe0ivX8HLDSiIwuVAh1H9Astx2Hv1FL/gZek2WxM67JAT1W2NVUCx3DBdI4jnHpe9HK+WhLLZqQmIiPsHxF9BbMqSslQ81UELH5bPX7n8jm89ov71pX3RJFHlSTjeHR49E/yO7wpMdPifz/WIAmeEZ4yw+RUCj8aJiFW2yoiqCGoQPi+Ox31wPLFbIWIYzBayrERPzydDZ/MHNPvrTlRJr2lIDT35bQ0K65Qu9q4swkYy/KY1Ho0sPJGJ5xE8HcwG+oate4LH1FgCSivAIRUjC6ROxCwyPS779mV0hGIYpVAdZeYRaLNT01WT2S9QcnmO8krQmTe9e1yIHlmIjYrfl6ifjbh0ixC9KDfSZz3BmOK1Q2Itmw/kIVvDDVNDV+6y0LhY36PBssN3A75eX5MxH/Ixh/PMXhhtIiKBZNLArIC8D0Tul0op5FIU+Wtr/sYHx7PAqSSmqf8xjqyH/pS+RoCR7Sl9WvyppwwF4DNBqzAdNDSBm6GiW9VC3Huv5VyXKPHYNbHQw0R0FaDB1DOZc5vCSD8jomtC7jJjQQHHY2c27N1MV6YGA2XmjtSRGDSVCWNUyXqUkHJtW/Kr0Kev6EJkJbSLfOSC9D4hx7OlE5WbeBXoaOFgSERebuTbw5Ai2apoIGGoZ4rmgZeAaqxst5oaq0hm5mZEDyL9j7e8Rvq6vuVyVotMA7prkwWElZm9eTTuo43WtyePu6wZU2pacNmkfSgJ30gSM4aVUvuAInPNm4CtLsw42Ry/qlDoCo3avtHeBTe2/WS3lx8WerXVvbvEcFJzdSXxT0XYic5OYJT/JmgN5uByAiXBQwfeaefTPTWcknr5kBEzw3UL6r+oBnUBCrTuUxfC6zriZgV5RFA2MP+P5pM5ASsLGBr9gTpsgbn82MfH7D5loELrQOwZo2ooQvP3xvU3+ieUFIbrALkrzjpg4VVhcRGvjC/dauVQ0pk0IKFZT8/M740eyImNzAEju2pX7U9uEXX/8TUEsDBBQAAgAIAMNlYkaJd2BCSgAAAGsAAAAbAAAAdW5pdmVyc2FsL3VuaXZlcnNhbC5wbmcueG1ss7GvyM1RKEstKs7Mz7NVMtQzULK34+WyKShKLctMLVeoAIoBBSFASaESyDVCcMszU0oygEIGFgYIwYzUzPSMElslC0OEoD7QTABQSwECAAAUAAIACADDmsNEewXTksABAADaAwAADwAAAAAAAAABAAAAAAAAAAAAbm9uZS9wbGF5ZXIueG1sUEsBAgAAFAACAAgAwmViRioNwzZRBAAACxAAAB0AAAAAAAAAAQAAAAAA7QEAAHVuaXZlcnNhbC9jb21tb25fbWVzc2FnZXMubG5nUEsBAgAAFAACAAgAwmViRjYypZCTAwAAaA0AACcAAAAAAAAAAQAAAAAAeQYAAHVuaXZlcnNhbC9mbGFzaF9wdWJsaXNoaW5nX3NldHRpbmdzLnhtbFBLAQIAABQAAgAIAMJlYkajzn/ZwAIAAFUKAAAhAAAAAAAAAAEAAAAAAFEKAAB1bml2ZXJzYWwvZmxhc2hfc2tpbl9zZXR0aW5ncy54bWxQSwECAAAUAAIACADCZWJGkmIvEGIDAAB5DAAAJgAAAAAAAAABAAAAAABQDQAAdW5pdmVyc2FsL2h0bWxfcHVibGlzaGluZ19zZXR0aW5ncy54bWxQSwECAAAUAAIACADCZWJGnMCduqYBAAAyBgAAHwAAAAAAAAABAAAAAAD2EAAAdW5pdmVyc2FsL2h0bWxfc2tpbl9zZXR0aW5ncy5qc1BLAQIAABQAAgAIAMJlYkYa2uo7qgAAAB8BAAAaAAAAAAAAAAEAAAAAANkSAAB1bml2ZXJzYWwvaTE4bl9wcmVzZXRzLnhtbFBLAQIAABQAAgAIAMJlYkaHeQhiewAAAI8AAAAcAAAAAAAAAAEAAAAAALsTAAB1bml2ZXJzYWwvbG9jYWxfc2V0dGluZ3MueG1sUEsBAgAAFAACAAgAM7t/RM6CCTfsAgAAiAgAABQAAAAAAAAAAQAAAAAAcBQAAHVuaXZlcnNhbC9wbGF5ZXIueG1sUEsBAgAAFAACAAgAwmViRrvC6esLCgAA+D4AACkAAAAAAAAAAQAAAAAAjhcAAHVuaXZlcnNhbC9za2luX2N1c3RvbWl6YXRpb25fc2V0dGluZ3MueG1sUEsBAgAAFAACAAgAw2ViRtMlWwWaCgAAIyAAABcAAAAAAAAAAAAAAAAA4CEAAHVuaXZlcnNhbC91bml2ZXJzYWwucG5nUEsBAgAAFAACAAgAw2ViRol3YEJKAAAAawAAABsAAAAAAAAAAQAAAAAArywAAHVuaXZlcnNhbC91bml2ZXJzYWwucG5nLnhtbFBLBQYAAAAADAAMAIYDAAAyLQAAAAA="/>
  <p:tag name="ISPRING_RESOURCE_PATHS_HASH_2" val="5a4fdc355f61599615d3874f457697bcc2af52"/>
  <p:tag name="ISPRING_RESOURCE_PATHS_HASH_PRESENTER" val="3df29696206043f8d47a63fe6dd1de57a67f35a4"/>
  <p:tag name="ISPRING_PRESENTATION_COURSE_TITLE" val="powerpoint_to_flash"/>
  <p:tag name="ISPRING_UUID" val="{012A30B8-02AD-496D-BEAC-15F8235AFC35}"/>
  <p:tag name="ISPRING_PROJECT_VERSION" val="9.32"/>
  <p:tag name="ISPRING_PROJECT_FOLDER_UPDATED" val="1"/>
  <p:tag name="ISPRING_SCREEN_RECS_UPDATED" val="C:\Users\polina.firsova\Desktop\ppt\PPT-to-HTML5-2"/>
  <p:tag name="ISPRING_RESOURCE_FOLDER" val="C:\Users\polina.firsova\Desktop\ppt\PPT-to-HTML5-2"/>
  <p:tag name="ISPRING_PRESENTATION_PATH" val="C:\Users\polina.firsova\Desktop\ppt\PPT-to-HTML5-2.pptx"/>
  <p:tag name="ISPRING_PLAYERS_CUSTOMIZATION_2" val="UEsDBBQAAgAIAMOaw0R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wQUAAIACABqa4VPuPmYuuICAABnCgAAGAAAAG5vbmUvY29tbW9uX21lc3NhZ2VzLmxuZ61WXW/aMBR9r9T/YEXq29Zub3uAoABuZTUkNDGl3YvlJi5YTWIWO3Ts1+/GgQ62oQCthCJs536dc+51Or2feYaWotRSFV3n6+UXB4kiUaksZl1nQq8/f3OQNrxIeaYK0XUK5aCee37WyXgxq/hMwP/zM4Q6udAaltqtV3/WSKZdZ9xnfW9wy2jIvPGY9SeUhgHzvT72HbfPk5fO1fr1PdaDMKBR6LOxF2CfBfiBOm79PM5uHOF7x62frXaTKMIBZbFPhpiRmAUhBWejsY8pHjruo6rQnC8FMgotpXhFZi4ANyNLgXQmU3uQKNgoKtEWbBiOPBKwCMc0IgNKwsBxY1WWq0/WLa/MXJUQTqNUav6UidTGBIbs+aIUGkJzAwwi+Jm5hDdVzmVx2RYaasQRoBPH0zCCunBhRIk4WnCtX1WZ7tS3HajNMQkGIUA4oFvOae1j4xhylKCzshSJaXcGWXoWmTUjUxIMwymjVgg1GXmlDQCeLzJhhM1W1qXwxKLyJJ4VMJMJvmxQg+iWplaARjiOvRvM+uEDaABEFx5jEd46bnh7jMUjjqEgHLfZBN49ufEsIqDOjXQ20kx4rYRshXiSgF3N3FKqSsNOzSYIyFavL48LE+O7CSiGeP6eDmi8AvR2NZNLAXmUqShbA0FTDvCQBDfsbkK+s2uP+Hj4H5r5ChXKIJ4ueZEIIDbhlRZoBWepTO1ZLTEb/0clfyFu1g15se7lYIgfLo7NZ6f996iPGyPyhWkLXQO2Tv+ULOp22pvCIaWfFj8e4MCLSPgxzGiZV1kzsN7Nz1tmx3LUmsQ7kTqcrQ/NxCrl4ClphXL6eNy6s3bGGCXUxzAtweGsKQxcZjKXRqQH+JyMcI1oDMOmGT47lUxVlaVWWJl8sQMILqYqF//ehs+lyu1uxvUG2GYA9t6TRVNc1AQdH3ErvmnjYH62pHE6S5RAJR/yecGb1slVDlt/xX1baftJ2Lna+kL8DVBLAwQUAAIACABqa4VP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qa4VP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amuFT3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qa4VP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amuFT45z9vpqAAAA5QAAABoAAABub25lL2h0bWxfc2tpbl9zZXR0aW5ncy5qc6vmUgACpRwlBSuFajAbzE8qLSnJz9NLzs8rSc0r0cvLL8pNBKtRUnYDAyUdnIrzy1KLCChNS0xORTHU1MjCyQWnSoSJJk7mLs6WyOoKEtNT9ZISk7PTi/JL81IgypxdXQxdjJXAqmq5agFQSwMEFAACAAgAamuFT7x9NfdKAAAASQAAABcAAABub25lL2xvY2FsX3NldHRpbmdzLnhtbLOxr8jNUShLLSrOzM+zVTLUM1BSSM1Lzk/JzEu3VQoNcdO1UFIoLknMS0nMyc9LtVXKy1dSsLfjssnJT07MCU4tKQEqLNa34wIAUEsDBBQAAgAIAOsKR1A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pZ1xQczVf3TUFAAAoFAAAHQAAAHVuaXZlcnNhbC9jb21tb25fbWVzc2FnZXMubG5nrVjrbts2FP5foO9ACCiwAV3aDmgwDIkDWmJiIbLkinTSbhgEVqJtIpLo6uIk+7Wn2YPtSXZIyY7dNpCUFLANk9L5zuHhdy7kydldlqKNKEqp8lPr3dFbC4k8VonMl6fWnJ3/8puFyornCU9VLk6tXFnobPTyxUnK82XNlwL+v3yB0EkmyhKG5UiPHsZIJqfWbByNsX0ZsSDCs1k0njMW+JGHx8SzRmMe35y8aV9/RNoOpjPsf4q84CKIxu6FNbJVtub5PfLUUv306/Hx3bv3xz8PgqFT7HmHQMggvX/bA8hnYeBFgEa8yCcfmTXSv8PkgjnzXJ9Yo/bPMOlZSK6skf7tlJuHIfFZRD3XIZFLIz9gxhceYcSxRp9UjVZ8I1Cl0EaKW1StBLCgkoVAZSoT8yBWMJHXokuZE0yx60choSx0beYGvjWiqijuXxtYXlcrVYC6EiWy5J9TkRidwDfzfF2IElTzCviI4FOtJLypMi7zo27V174XYMeQbEooxRfgXLZbFCAdwN/KagXPEqFeg4rbPFU8QYtCAGBAEV+vUxk3b0q6LrSFs5Tfd1oR4mvXvwCyBx6NiO9sZ6wRyRPkFFwvdiBKiCkJAaDgpSieIBsZrhtxhNN0GMLEvZh48GXahIlcrlL4VkPtmBFgwkzkXVLAVBICxym9DkJHOw1UIY7WvCxvVZEcsHR/P7uAXd8OIBBstgfONMYWGPghIfcVhYirbjCwEht+t3EFSwUCRswkAx1SWV1WEDbZOhWVMNZKvRQeG0p9FgsF8ZUKvmm4D9pNsHXS3MNz355EY7ZLoR6v83jVUw6C87vxsR8NNdBkn/OdNrVo0Tj4CNkFkmEwRCK4hBx4OUTiE6HgZEK7ZHx85V5gs0uQ97ZJaZv0Yq5zTHqPeByDnGbTRqq6hBntEkhNZkfKo2FqKPkwBxa72HsktzaoQAczWsqNADuKRBSdiiDd28TRQfVh7v4RnWPXI853qMfvUa4qxJMNz2MBZIu53tN7eJbIxDzTtDf6v9Tyb8SrNtW/aquE75CPr4bac1BYHokIXlUiW1ddqrXDWvOfYoUO8UdN6LP0p+mnNvFx6AY/ZmdKmdVpU4GevT87y4buUacRz/RU/9360ZbQptQQaFh0cYQeI+0vNdFqx26gK2Ii+su5/jnIzJq6BYXNzReqv7QftAC+Qk/FoBPwsbGcQquTQRXqL3sFqz4w/0oXjP7y12RMXQZV51p8LmXVqdnEc+/6asL56YV1r2c9KDbMZR6Y7APgsu0HS5TKDOxPemDOp2TrgaZEHKzkWtVpYsI/lTemTIBv60x82w0vCpWZ2ZSXW/o3ZersOVY0iwsbpbMB/dQugnvvz14AP32XKMEhtDE29m3d+9g62tOeQhA+2hUeo9vWCeIo41W8gnK8UHWe9ARqjmAOOccA1q6ZCl50d2EtwFdmNLOonf19EIju6CCJkh3Yn76qRPnXYBC9jB0GbQ5+4q7qBpqPDYtoFJyfQye3WHRJMDw+NNkM+ki1R+WtXM+TM3OB/T/kSMqbopipDKaOuvWCW1qyYMawPZlC/FETbqouoOkcgrClmx3MQzjStZFrAxA0EExWqUDkjut4G4I6xeElZGZzSLNGU17cQFpnSqWDbDMbqMOpGramhzuQukplPsjy5xVVvWDmziLsOOZCCDwJ5/2bpodI4MAZtzdDqVr2BrMn2Ieq8RWeSGQ1FDAkZHfhoy81zAWCp7i+mfvvn3+75E2h3uZkSHvN+CHpbb6t27tRae70Tt7sXfH9D1BLAwQUAAIACABpZ1xQFR5gG6MAAAB/AQAALgAAAHVuaXZlcnNhbC9wbGF5YmFja19hbmRfbmF2aWdhdGlvbl9zZXR0aW5ncy54bWx1kEEKgzAQRfeewhsIXYdA16VFqBcYcZRAkgmZUfD2TURtadNl3vs/w4xiFDF+Yl3VtYJZ6CkQRUucUTXvd7YMC169cSCGfMKCvOdKJjcsUWgjMnrZlB7Bcsr/8GN4a2E9P+IjXjDlQmcc6kupsJlc8rCYaWPdGlCPEdOAL5hz6KG3eMO1J4jD4wzsG//VuZs2mx3eaUAdIrkgqvlAVbrXcfQXUEsDBBQAAgAIAGlnXFC0Qdw3lwMAAN4QAAAnAAAAdW5pdmVyc2FsL2ZsYXNoX3B1Ymxpc2hpbmdfc2V0dGluZ3MueG1s7VjNchpHEL7zFFOb8tGsZMuxo1pQObBUKEtAaTe2dVINOwM7pfnZzA8Yn/w0frA8SXp2AEMk2yvbJKpKDhRsT/fX33T3dO+QnL0THC2oNkzJTnTcPooQlYUiTM470e/54PGLCBmLJcFcSdqJpIrQWbeVVG7KmSkzai2oGgQw0pxWthOV1lancbxcLtvMVNqvKu4s4Jt2oURcaWqotFTHFccr+LKrippojdAAAD5CybVZt9VCKAlIF4o4ThEjwFwyvynMBxybMoqD2hQXN3OtnCQ9xZVGej7tRD/10v5x/+lGJ0D1maDSx8R0QejF9hQTwjwLzDP2nqKSsnkJdJ+fRGjJiC070ZMTjwLa8W2UGjtsHXuUnoIYSLuGF9Rigi0Oj8Gfpe+s2QiCiKwkFqzIYQX5/Xeifn7929UkvTwfjl5d5+PxeT6cBBK1TbyPk8T7jhIgpJwu6NZPgq3FRQm8wWaGuaFJvCvaqDGfQVxYtoCY0L/RnDnOM1dVStuu1Y7WNHaFW3qfgUlmSu7t3T+jqeKQ2poUVKmYUjLCgu4kO7thcgCaxxGaQZz4qhONKypRhiUUGLOYs2ILYNzUWGbrwhqstV9qhjkCPDgBFF1k0ScKYWdFibWhu9Q2K8antei+UY4TtFIOcXZDkVUIQuwE/Cop2s0/mmklailUqEWGM/C4YHRJyVkdrzXg5xxdgQvhwBKOQ8WpDR7+cOw9mtKZ0oBL8QIOD8iZCfjtewFX2JhPoHjD8VF2Puyn18NRP337yG8QkwWWxT3BoaaoqOxB8PEKSWU3dhCOAjtD66QQRuq1Jntrf3satmUNef5B2djDN0w4jn8k/DYgO9AHTPlhvNwn8V9l0NhtiRf1QfeHt4aGI84gJQETFgpoSUyu22ADwAJLpCRfIVxAZza+bSyYcgYkoUEEaPPtDIM9lGn9NIf2CR41oboR5NHxk6cnz35+/uKX03b854ePj79otJ5ZE469uzC0el+cWrdsB0oLXz1kx344ytPLl718+HqYX13n6dt8H6DmdLtdJ7EfJXdPFj+qHuxgmVymr5skZwSRaFQXadYIbtxEa/yqidZlmISTnSnYiAJ0tnk4qdDbOBMMKuFgdfoP1dp3v8WEYj1MrT3kwH3vIf2vxu1hvzYfKHJZejH8dXze///M/lsRDE/b6+fefTOJ77wQ+xXBJBMQVv+esr1Fd5+dHMEN9s6lVgvQ9v+T6Lb+AlBLAwQUAAIACABpZ1xQPCwMuWgDAACgDAAAIQAAAHVuaXZlcnNhbC9mbGFzaF9za2luX3NldHRpbmdzLnhtbJVX207jMBB95yuq7jtdCrsFKVTqDQltF9DS7bvTTFurjh3ZTtn+/Y5jJ3HahAQiJDxzjj2X47EI1IHy3hGkooI/9of98VWvF2xSKYHrFcQJIxp6IVHwHD32n/4ul/2BhQgm5DtoTflOGUtu61EEhqnWgl9vBNe4zzUXMiasP/72lP0EgwzZxhIYVlfOlmygPObH8H4670RxZ9xNR/PZQxNhI+KE8NNS7MR1SDaHnRQpj0xot+Zrou1PCUhG+aE1IkaVftYQV2Ja3CyGi2E3SiJBKTAhPcwnw8nPVhYjIbAi+9Hd/d2kI6c86vPGnNGOVFGd0UbD0e3oromWkB1UizxbzG/mt814jrtXu/JpXJag4Z9uzRzFfwL5pc1FkiZf0Ugixc4U9IwzMl8rhwkS4fVDwvzBfK0Ek5A5qFWQitEI2yBkZKX43XxN4KZauj/9IRGYuy0FezNNOJseRiEhg7GWKQSDfGV9ai8+XlONlwnGW8IUAnxTCXrDDN9IqvJtqrYS9wc+KI88kDOUiLVgaQwzG68HrNpL/Gw2zeaKH19h8wKUcHRGL8LSWCJfsKwXSM9YIt9Nt145O13Azz2Wk+thSlwzP68+eoETXOb1yle515y0NLdceUc7Q46JRQTjTFYrGoPpWjDIbDakwUVMASdHuiMa36XfBheesmRUMDhzOKXV6yrQVDOok9tGpFJhMOheu2xd52o8lmIfDjXRS9jqHF01lk0xr4WvhWxdVbrzHusOKQpn1z2Nj8ljPybyAHIlBFP9nuPhBcSi22f5kmHGNT6mIJ/5Vnic7OwmEhcaVFewsJewK5xoTTb7GGNqSqGoqW1tfQcDd2xda3kahyAXqAgKuSSrNovb092e4a9eU/iAqEpocFqm3uN2nNBC8Z7BSQCI3Ozz+2AX1hOnTFMGR8inimfIEm7KLFCo/7p8jbyqovQsnRTphlCpFB9XddQQ1hhXPcN6Oqhek1BlqVWGStvIzyelkasPsgYnpsrW6K8rIrarUlGSavGuidSuReXapU+OMOE0zqYQOnQhmzqP5TAhEleYzJkHfGEvQzAvV7FZkWGNp4liZu14WEfJPOeDdoU3dLyVAP6QzYxX3jPwC06hIDJ6KSCVd6HGbdmYI76c2czGaR8nOhh4Jtucog34N/5nMv4PUEsDBBQAAgAIAGlnXFD1yVm7kAMAAGgQAAAmAAAAdW5pdmVyc2FsL2h0bWxfcHVibGlzaGluZ19zZXR0aW5ncy54bWztWN1yEkkUvucpumbLSxmjWXVTAykXJiWVBKjMrGuuUs10w3TZP2P/gHjl0/hg+yR7ehoQDGYnrrhrlRdUmNPnfOfv63OYJKfvBEdzqg1TshMdtR9FiMpCESZnneiP/Ozh8wgZiyXBXEnaiaSK0Gm3lVRuwpkpM2otqBoEMNKcVLYTldZWJ3G8WCzazFTanyruLOCbdqFEXGlqqLRUxxXHS/hjlxU10QqhAQB8hJIrs26rhVASkC4VcZwiRiByyXxSmL+0gkdx0Jrg4s1MKydJT3GlkZ5NOtEvvbR/1H+y1glIfSao9CUxXRB6sT3BhDAfBOYZe09RSdmshGifHUdowYgtO9HjY48C2vFtlBo7ZI49Sk9BCaRdwQtqMcEWh8fgz9J31qwFQUSWEgtW5HCCfPqdqJ/fvLwep1cXg+H5TT4aXeSDcQiitol3cZJ411ECASmnC7rxk2BrcVFC3GAzxdzQJN4WrdWYbyAuLJtDTehnYU4d55mrKqVt12pH6zC2hZvwvgCTTJXcyd0/o4ni0Nk6KCCpmFAyxAJqMD6TEZpCYfiyE40qKlGGJRCKWcxZsbEwbmIsszWRzlbaLzTDHAFZgPEUXWbRJ58hlaLE2tDtWNYnxvex6P6pHCdoqRzi7A1FViGoqRPwraRou+FoqpWopRwbiwxn4HHO6IKS07pAK8AvOboGF8KBJdC/4tQGD28de48mdKo04FI8h8sCcmYCfvtewBU25hMoXsf4ILsY9NObwbCfvn7gE8RkjmVxT3AgERWVPQg+XiKp7NoOylFgZ2jdFMJIfdYkt/bXt2HDY+jzN+rGDr5hwnH8LeE3BdmCPmDLD+PlPo3/xwgauy3xvL7o/vLW0HDFGbQkYMJBAdOKydXcawBYYImU5EuECxjFxo+NOVPOgCQMiABtvj7CYA80rZ9msBvBoyZUN4J8dPT4yfGvT589/+2kHf/14ePDO41WS2rMsXcXtlTvzjV1y/ZMaeHZQ7bsB8M8vXrRywevBvn1TZ6+zncB6phuj+sk9rtj/yrxu+nzTTL571bJ+Cp91aQdQ8i9ERPSrBHcqInW6LyJ1lXYfeOtvdcoBJhls3A3YZpxJhj0/mDM/E7s2vtDhd1Jr0DIw7Dr/1yqvRfxZ6kas8rsm1ooo4J5o+80vg5UtSy9HPw+uugftHysWf1+QNL92/KFp837484LYxLvfaNtgXz3vwPd1t9QSwMEFAACAAgAaWdcUNhzdyyuAQAAbQYAAB8AAAB1bml2ZXJzYWwvaHRtbF9za2luX3NldHRpbmdzLmpzjZRBb4IwFMfvfgrDrouZ6IbupuKSJR6WzNuyQ4EnEkvbtIXJjN99FJ2W0m62F/rnx//1vdJ36PXr4cVe/7l/aJ6b9Vt73WigNMkLuG/r2KHnSvcEzhJYZzngjIBnIOXvpxf5eCVsxh5pTKPqXdkKzc+j6s0GYaHjzGLBLZqwaKVF+7Joe1vg71Zm56xOGWlljgopKRnElEggckAoz1HDeHcvzdATNGBaAv8H3aAYWqaP/mQeOsmr43gehIupzsU0Z4hUK5rSQYTiXcppQZJz/JGaOr2tGPD6wHeusDgT8lVCbgZeDpf+0neTjIMQcI47DWf+7MkKYxQB1hMKxpPx7A+0ZdwtqEGXmcjkLx34wSgY6zRDKXSqtFiGw3DUxkjt1almJ/iJk7CXrmQYRhXwW6woK9gNB8g4TVVFumigphXFFCUZSU9cOFXTyqnNKlvXv9F0jEFEeXL5Kx7U1JlOMVrXjBrXbGu5tbmrudzQGaT1cgsj6srWF7BNJDbR3c9MsbyIrf1Is9mo9UedOeI74GtKcd0/+x6SEsXbvG4pdQKfemuw7jW+OStzW73jD1BLAwQUAAIACABpZ1xQlBOzImkAAABuAAAAHAAAAHVuaXZlcnNhbC9sb2NhbF9zZXR0aW5ncy54bWwNzDEOgzAMQNGdU1jeKe3WgcDGVpbSA1jERZEcG5GA4PZk+8PTb/szChy8pWDq8PV4IrDO5oMuDn/TUL8RUib1JKbsUA2h76pWbCb5cs4FJliFLt4mjiUyjxSLHHYRqOFTXv/AHpuuugFQSwMEFAACAAgAaWdcUDguOm6nDgAAmiQAABcAAAB1bml2ZXJzYWwvdW5pdmVyc2FsLnBuZ+2Ye1iSWbfA3zSjstGprxqdRq2xe17Ka16Q0RqtRC2pvBaWeQ8tCTUM0HEaZz5v0w2z8VIfI+SVTMWwUKemsQI1BpQEhcq8APNKKkiCwHntnM75nnPO85w/vr/O8/gHm2dv9m/tvddae621+elwcMBnK79cCQDAZwcP7A8FgKXhAGCcvnwZNHL8Gikb+lqCDQ3wAxp7v5JCnaUJvkG+ANBUYjp/ygTqrzh3IAILAGZPFj5LutPungGAzY4H9/sezToJDvcVEFSE7il9pv0J6oUwv8w/M2xP3zU1bd249Fb7s8fHN22nflf3YPla5MH132055OY79H1aaNSNnaOBG1yIV75ue0Sb4ZbQqrKJrF6rcS8f6/dj2grmeDkTO8mpyK7ETlZIvJZAW/h8NbRlAPAzMoXabw7ELIwtX2G3MLYpd2GPGzffW+h8v3Q91Ob83GW0AK35XyDMSjtFh7Zxzx8WsYULDaeiqsEN9pF6iPwX5C5Ci9AitAgtQovQIrQILUKL0CK0CC1Ci9AitAgtQovQIrQI/b+C2q90nS789FcptnRcr9MKtpxhBX0kcgwh/5eYl2Nd08/z+kLoj6bQtE78KCK4xFstlkaRtPQ2ogw/oGqQnxDYQBNxxPkCyUmrkP7552oDJosTRx5v+gLxQJgvMdAM3roxSl+jejIDh9TmVYkNb90sCXbNGGFHve6WS15Q7ijFoK/K12+obSQRrKFlOXXbd3s2Os3Nz4d1PhSz5cdurmY6eLWS1MvuBeVWHxJNrPQ+i6qCQTPH+8t2UUZ2YDn83PnjEoKK8obBaUJpL5ZAQhuv34ejn0GTJJsrielzF7USm2gFiPMX7S4tg7uZkLkwQjgkI2fGGz4x3axK8qNgbrI51kam50aKiU1/sRzPgHgAKA8r2eZf4so5P7KKLPLKXm7XVdSuLIgTMASPfm6VLwF2h8Qw55fbtWXOfh6eswH3N0cya+xy/QlzIOeiEXs0IIbJas7vSr9tjph/rxSE6HqkYhYa3ZkwqO5QZ4bJVeKsEXQjY6ZCMT/aPz8RQD+JfswlzrHRxCa6XKJnfHgeop8rEL1WGN4wed02pEuE52E99m0ZG1AUekGkOh8x3+3IEJBO8O+3Bj+s96FfqR6VxfJV9XLCjlLvKEoQoXBLIwzo8s4dnba9NyQe3BfjccDqrn6wyvBUKpLoec2wNtS608kVNZ7nGp+Fwh62NkgMeYihtZhweipdKGitSukMu7R93ddCTARqKm6t1Rg56mFRDRb9RWsqhoKhk2tKjsjwYZdq1IJxlE3mmVSm8DimkxHFjn4xoZ1a03ympXdL/PPEisBVQNfxf1LHz57h9tgEc2R/mVFKb/Dg/aCBOlH9d36KKJKyG13+lCtxIyjvfs41+n0oHVva46HGHZHP3mkg18TJNQOqyf7x/o6tuzh8Qd+f6ao0e1TVL13pQ3aD94OnL3wN5DQsJbNLutKzE8xzR2OiTh/wuokOTbBUwga+il27Rgi6t1vJkf8IbfvW1BnL7jnhNj4keHphWI8f6GTpsXXLUVNnkpjxyg7bog4b2sxwGKJdcw2nMk5IOxruFDkOnQj0lKa0AsBZ3JkY6T4/HamF435+KVmHldJr4B0DXU6ts/dtx0L9Yf22uOO+2Z4vyj0DT+HJJt0Wl7/3CUemdR/5qiwqFXTDQzrMNg5szmBytcUuGuLZmVcFNuXEGW6CIFBfpUE9ocSVLmiu2iPzxBij7UyPZ7baFwEAUVbrwonveVpBlHeFz8X3c9Ir4+INDu63bAxv28Jgfa4q0wf46KO8NIr1PkZcstBJZVpLZOIfohshV4hsZMHxRY+qWLqp/jhVQZc07jnfrc0CY1tGNAQj2hjolLLZDiYhXNvAgg8fZw071NHrZg1YHj07VeZWR6dRO3r92WAFfCk5r8isNkBDiy9HJVgjzX/06N2+WfnbabyXeH9Mmbb9gTy3evJnLWJbtIHuJZCWbcB1R5T2a8dPbsyAToTlEcPLoxRD2hRyfQSNeI5v/oB7PwUGxNTZGgXCf5BiPlsL7nl1FO6TXGIix1fyunP/7mAL5nTA11f46OuN56jmbgEcZp+inOt2VYogEvS6OMjldKjmFvMUUqmUIexoYI+n0qnozFSZvKbUJ37yoydQ8mQ1s29pWBnyB3xPkWvIptNVKy15zXkDj5YFpqUyW0WJ5A6H2Y5lCyah77qnzJzEdcMjqVQillsn2Vo4eaAUWYpwVxnfdhzRxYHgrCKRzGlAVUXxED++cl6wy+pwTfM1+fmhxDJmUslq+fkjVkg17IOqI5KKiEljK0sokWuT5AO4WpywpfuqvVkLyKh5HZrM0usCkAaLrCLoNGXEef35LBHdvpJvBz7Rl1IxUZgKPOnESd6AvC9V1ibwEd+SlpgXPyqCYo0ZY+u9FuMRbGR0DdgiNa/3CDbJZ6Ttcmlx9pYR1nlFvk4mEWhHl9eI7nLs3TMHn/0p+PaEGHZn1jVUprMf46vk6O7qxhQWnWMvuGSVW617uZNnk8jzoBlO7W6L5jl6VXjwRjWkgOZ3Q56g+zZdR42NRbatKXSNo8wv0Hhm9Wwxen0r8BIxkDL1q9UHgeqs0Mk1SOstVEnzfBEg8kZ7o04rWjKv5JBt47/cSy5kXEFqP4ASbpmvTh8pzHcF668KjxtcKrmDgeOpD+1RgjZCoRPc4dVCiIXVGb+rtgiFCcGczF/NpmnOma97iDivoxfuEqINs0133j5NNAi0WmffXvuwMYdfIjXt29cFCGcj3+3AsVK04H19yj1x6pG4VCaVIUrTJlIU3bP76o6BXCdXHgqQF7dMfhNAS3Yoc5D0lWfMTUi4dpYNzro3JzpX3+1rjVcklUDm3JJbjTjnkN3WbzYfkFtdsdrZ84BC4g7Pq7bGDhhESkED8c6xyFV3u6k9ld+0uIAzUSktRWeE3fTmTA1tih+HsSk2Yg/51EttJKUZUUEJF0RgGdErDk+Y/ZhgKGMdNqKKOaY0RGWHpQEOlg28+OCHl5SQUxUOWAZdvsE6X70MuhHvNrZe/nv65Gt8TwtwGCZTGXwOtKAPBZk3ZusGufZmyH6tyAncsQs8n6Q1QU97cIIMc/V7hP5O4IjAZ4JUFnGkFhREUu07420G+CMDYmZ3kw7j3n6J3XIXVZxV+/LTVmiZHF5S5rzOSpvIvLWFghNykkpL9FY9V7meKQkXxnqZS4BXO1fYPUebyRLWbkzO1jmO9ZqQpag+Uewzzw+NOCGkDz165wRfBH5xqTQLf7gHs9JOJ1q3S0i0MiFDEQXVFqIYcgwVdW+nsAXBhHlNe2LxhwK/j9n0lpYY7ZlXHUTKh7c/Wgh5bljhKAXyPCh53KqxmaXQVlVoQQDyPNx7L3x0U0bxXsptq/eC2KqM3QhCba9yI+vbHHw931EklsDyuC3NackPwdu6NSHmtUlVkkgKZjPPh2hqpyvbBhaSj8SUifJ1bsLpOOVeHF4EVmT8coPS6ybcFxMh1aklCNb0i120hCrC7C6Uoo6dg/OXlIDFLB01JkloNTFkLvuonDIHgcFrQU9kqsGXH0DWtIkrHdDGwL1j8DELeGO417otkbe3gxuJbKRxV6I/TApOvR3Ye5inf/aN6A8l8qYtjUBMKWJc4SQaGOh4hiBksN1cREy5Q7nM4MaqoSj4MDjuy/6rULKOODz1q98L5z5vLF7e0BasnhzWvnik18hptCqiJtnyjgkZSlMi8yYn9ZNmKil1YqiGFOgvL6R2PnH4FKQKByKcdT51NptVGdmAc6Q15FUu9/jKkuEXE3Y/MC1NcqSFZn+KHCsPZXP2EqIFyFhfq9tqGXbCEZEuHG8bSNzwvHBW4VKo0iYk2TDY2pfctDS8FzW3OnVcfKWt39qIXRiC0Cl3Vh7dX4Zit74MNcB6NxAQAy1+J6mZjzAys+ZhD3WmkBIBZc8hvhVJ+4DC7mN1Lti5lRdAFidGQBm7eLmdK4hDHqp4ulttkepJAXZXYCGt4WJk56NZ/t2hX03QKqASINjR69OeykWduhEO0cCB4iTucLKOOyvEcMVVS8kaz+QE9nVKnwtk0rKpx6aO0XCTxIZSNHFOOT/TV2XtnRXDqSjv89FOm52lc9WxQYaoH0IzyTiYmEoyS4uo5UH64wQN55YQPwxwMGnQNu2dNZvcI80gvVGg/FQsI5UxZnHqjhUzOBg5/6JGEFdPp9u/Se35a6p1GZmOJfN5JFnh9YZKvKyG56V45Oy913XMAZms1L2iJmeg7wTsfFw/d6rzU2XU6lwU2vPvSlhpN/apkOy96xwmcw2jylya2yk1SbRylfjSTA8v0JHl4r37k7iQG+MasYzEPiIDa/m6HZex/1luuWIdGq9zp6EwtsKu1CZ3dLYXspNliM/cO6leR192nYtt14z/jRw5/tO2Sgvrm19iv9jqqrNu50NxEPvTgqXWQM58oyt9bnV4quKvTffKpz6MlKANikAKyEfCNROUJ8ao2MnHvxYTU98lymLtzsMBYOyflzIq2DNyMAh9ZH4NdpIuV0b/t2r4j4kdfqCCpnYmWK0PWe2USQgtzbqsICaLeII0y/8hTLXtVoBjusjAuKiMeoO/EkWqHRwa9fDTVd8OnO9qxDjo1v2jEirEz4m3WFfdpBf/R+lX2CYhapUc577oztaTDSg59Bzy5nwqDReeB1dpTZJ3/PEm/6dXBWiSTtMQ1/pX5XZjADgnGvo95SmBlyBHMW0uTrLeZPzXk+JSXgPht248/Abeniw4mQ1q4LHQTZT2O1EEGOgplWWh+wssye9Gjd0cxH7uiB/m1GOWoX4xYlejC6e2xstNfY7vrhHE1jAzFWJVdie/8tDR0oJdUGw7MQ2Vf6tK6pA+CEO/olE9jc98c3Oe0TcQ/1K0NvxF9UkI33oRWvk30UJ0kvW5q1GKDSwLB4h9MnkNVuWV8vZ1jXPY7O83xk75bO0Er7nk3ff4+JJ7f+xffmf+WB5sMH2O/HptfNye2wu/Hvw2eH+jX8x3/wZQSwMEFAACAAgAaWdcUDqd53BLAAAAawAAABsAAAB1bml2ZXJzYWwvdW5pdmVyc2FsLnBuZy54bWyzsa/IzVEoSy0qzszPs1Uy1DNQsrfj5bIpKEoty0wtV6gAigEFIUBJoRLINUJwyzNTSjKAQgYWFgjBjNTM9IwSWyULQzO4oD7QTABQSwMEFAACAAgAbWuFTxlaycdcBAAAcxAAACAAAAB2aWRlb2xlY3R1cmUvY29tbW9uX21lc3NhZ2VzLmxuZ61YW2+jOBR+H2n+g4U00q402+lqX+ahTUWI00GlNgOmafcFueAmVg3Ockmb/fV7MIQm2qkgbaUoig3fd47P3Tm7eM4U2oiilDo/t/48ObWQyBOdynx5bkVs/sd3C5UVz1OudC7OrVxb6GLy+dOZ4vmy5ksBvz9/QugsE2UJy3LSrF7WSKbnlj+Np7ZzFTMa274fTyPGKIk9e4o9azLlyePZt+71V9AOvfZtchd79JLG4bXtAc7R2ZrnW+TppUa//fX99Pn76e/DRIQF1IuBDXsxwbfMmjTfx+H8AN9Yk+Z7EBcFASYsDj13hmM3jAll5jQeZnhmTe50jVZ8I1Cl0UaKJ1StBDigkoVApZKpeZBo2MhrMSRsRq9tl8QBDlngOsylxJqEuii2Xw0tr6uVLkBciVJZ8nslUiMTXG2erwtRgmheQSgg+FQrCW/qjMv8ZFj0gnjUnhn/XuMwtC+xNWH9oYDpgP5JVit4lgr9FUQ85UrzFD0UAghpiPh6rWTSvinDddFo6Cu+HdICLI0D8FEYLmgA1sV5JQrE0ZqX5ZMu0gMr7+szROwSh4IjHbZHzhqOHTGcT0LaFIVIqmEy0NI2/uniYuESMGDMTDg2IZHVZQVuz9ZKVMJoK5uj8MSY5F48aIgPJfim9R1IN8Ey6CbPjojzI56yPvs8XufJaiQOguuX/t33Zl2KA58N6tSxxVN6C9kB6UiPQdAra0KvjkHc4RCMjMMhDLFv3EvbeAnydpdUu6RNeJMjaot4kgCuiaaN1HUJO41JILWMR8rjpIT4ZwRB7NreK6WhJYVoMKul3AhQo0hFMWhmGjHPJThmLvPAdd1yCAU1zsEzl1zGPyP373huux6e/SJe+RblukI83fA8ERChCW8CYQvPUpmaZ02uGK3/qeW/iFddffvSlUYyw7dfTo7U56CavpJGvKpEtq6GRDdm7tR/ixZNXXhVhTFHf5v80MHEDlz6MZ4pZVartuy+2z+9Zsf6aFCJd1pqvLc+WpOw7U8YujTkN4bGqsajCAWh86Y+auS3rQt6m5s/6PEcXe73G+ORCzwNXQbYhbgvZTU4ipi8GN3cTFq8vauBljQKHBweGAlspOsiMdVy2EgvHJ2R+o0RyN24ddBnOh4Cx1l2o0yJlMzAeukIzuga7+zftocDOy50rVKTxEo+mhYBx60z8f9B7qHQmdlVvNwFcduhLt6jRWekVqh/xCjV5+Ho6NhLw7fHCHPhJB8yGfO2TGU6g61huZR6zPVjx2mmLpBa31eyUsODQQ/8YROIqObmA3ceGIsfG2+LVELVNHZq7kAK7kBjCeeR54VOgDFpNZrXSpUJjN75GxjofN6y4GdQ6KGnAvOkYixfcwHrwsFwEfHcRepYht1wY+C0rpTMR2N9Owo7pN+0xtE4z77rYCOuJj2qL6ktdFfJj8Df7NvK7+bO4+z1Uu0MSbArlWPxN9RrKoMB32gFNeAQ2a9K8/fA2be9fwv+A1BLAwQUAAIACABta4VPFR5gG6MAAAB/AQAAMQAAAHZpZGVvbGVjdHVy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G1rhU+niu42DAUAAOUZAAAqAAAAdmlkZW9sZWN0dXJlL2ZsYXNoX3B1Ymxpc2hpbmdfc2V0dGluZ3MueG1s7Vlfb+I4EH/vp7By2sct9O+1FVCxNGijpcCRtN0+VSYx4KtjZ22Hln26T3Mf7D7JjRMIUAo11ba3p7tKqIo9v5/H45nxTFI5f4wZGhOpqOBVZ2+37CDCQxFRPqw6V0Hz44mDlMY8wkxwUnW4cNB5baeSpH1G1cgnWoOoQkDD1Vmiq85I6+SsVHp4eNilKpFmVrBUA7/aDUVcSiRRhGsiSwnDE/inJwlRzpTBggB+seBTWG1nB6FKznQpopQRRKOqc00jIlok1KkkTYbVyCnlkn0c3g+lSHnUEExIJIf9qvPLQfY3k8nZLmhMuDGLqsGgGdZnOIqoUQQzn34naETocAQag9EeaKRHVeegXDYsIF1aZcm4891jw9IQYAaup/Qx0TjCGueP+XqSDIiE8yCqpmVKgHRpbEFSk0ddDORD0YTjmIYBzCBjrKpzEdz13Kbbc9sN9+6q18pVtUYEXtByrTB+y7vYRr7bc323Hbi9u09eZ0vEa1ZxL+tea0vMjfvJ94JtV2rXL7eFdD932lth6oHXaW9hh0bnsltv3261o8+3XbfX8tpf7oJOpxV43Tkq88oF/6uUll25Ai4vUrnosHqUxn2OKYP88cRrFdGQgRiWQxKIJoXoGmCmiIN+T8jwtxQzqieQqCDO0D0hSV0lEOU9E09Vx8SIM6fLCUExCLIiVk/3i2Dd2z9d2nspX36+r2fVrBQJrDsSWryz+nvlo0L/08PN6q9RtAIJNMF80hLDd9f+6HieKk/Km9V/Ts3K2CT2NpYyy6Cr6r9ovv3D+fkfHB9vVmHNahWsNQ5HkNn1LDEvjsykqLE9DjUdw6VBnug6SBnz0yQRUs9z++JgocQamspA8KXgMc+oL1hUnBqJ+yRq45hML0SWX4j+PeVNEN5z0AAincGRdhLCkY853MNUwzGHBYdK+0pTnd2/zal0XVLM0BWnUCgQdOmvHHs4wlIthXZxRObqC2tduBxzc+fPa+VwqoiNYNtkK8Vgl1a0koypSJU94hpKkNhKspNqRrmVaG+WGC11zqPZRtiNIWvZCN6QvqLazsQCFTogjw+EDagJHq1CSQi3UvuRajQoICgWdqdzI1IWoYlIEaP3BGmBQFE4L6RHBC2WXGggRZyNQlE4dRg0puSBROc2C93CEnEKSJOcGNH5Ct9S+h31yUBI4CV4DCUrjNOpe+2+nrgIfdD8B/EnWKm50nhmgw95yea1L9yvH4wBcTTGUGRuRw5ZkMSJfhN+PEFc6BkOzBGa3JAdekSjbM5mb9YLjvA48yTjHRkp+BCFA8g5YSKEFEp5SmwJQ8yR4GyCcAghr4xfZkkIRnIPzKnVqxXM4eA02dOQjiGChIyItNpzeW//4PDo+NeT07Pd0l9//PlxI2haJEIeN8vlVWJjY7NgjXzSmLyAW9NqvIBa23BY416/4krzYY18pmC3xj5tRKyBK+2IHXJNU/ICeENr8gJyQ4Oygm0KGZtUFS3gPbPZeiPwrr3g9i5wvwbLBFk0rNY1lZIpu56vwrKK+CcuwjpXARjMtapUXL9z1Wu4vlWlMvMdq0xmx9nuWNVeXyzLLlMbdBfqAisV4OId5lUEXL2MxlA3Re+WWd8hkt8pLH5Ec5KH1tuExauO69+TUv6rpvvpe+I3Mp7vXnqfOq2L/4P3HzRi/lS8IF16I1q8qFv+KGBmYsppjJlvCvviS0Lt6LBcKT0/tbMDbMufZmo7fwNQSwMEFAACAAgAbWuFT492Vf5vAgAAhwgAACQAAAB2aWRlb2xlY3R1cmUvZmxhc2hfc2tpbl9zZXR0aW5ncy54bWydVtuO2jAQfe9XoO0H0CUQhJQiJVxEVXZBCz9gyBAsHDuyJ7T8fW3nBiRZ2CYveOacuZyxHTx1onz8rdPx9oIJuQFEyiNlLIWtQ8OfLyFVZMcgDFJEwV/G3we+6wx9r2shNfhRnEGW2Pl8Mhv0W7GXBCSj/GSQbhD0e21ILmRMWBl26kzd6agNbCrYMBrCkiqcMYiBoyb1Rq4ftGZISARBpGGOfVphjFx2ZG8qnk390ev0M6AWwkR8/WHeVqBI0mRNOLAs/dDx23WowAsgoZ6XUc43bxtDAYM9Qrj6H1EK8teJGr8jcm3KXZh5/EKIA61bJEXKQ7OLegPXfYpvqFv4i+92DzxuuIFqmre70TxfIW5yAcxgXMd3niIXpFrPn+9xZURWb0SeQKqH1aKu7qEWeEzjHSeUPbGzkcagzyLcVNx3+n77+UUhGNLkhvEgScbYZsXPhuZtxyaB0AdeayhvU4ycef9amPzn9RXmIUUG9qTc3Wxnqqi+z8YoU/C6xSrzqaP4sxSRyJ3l0uZojqgL5igFa0pFUhQLPdQ8XLmskq1StJrbi+0q6629wk8muelAmMqxpa2CrSUofUyLi/gq8L2n4nyAEqncg6px7j0VZ54ypvYSgNdINVc+p2axrIq6ruaBhSCsY8WXcMBycnfmMkFTHE/VR7NBIvFqNtk6746cwec0JkgF1w4EVTTX4Mk4TIgk19c6iyHV7FUJa/2VKIOpgtDgaaNs9akd95oo1pPRODnTyFq3+os7PuipeN07Y4YEbr71v+GyE0SG7yUk773VnbF1j2kMb0Jv8USKOEGve2Wy86nGoH+bPyD/AFBLAwQUAAIACABta4VPfJ+ECgIFAABdGQAAKQAAAHZpZGVvbGVjdHVyZS9odG1sX3B1Ymxpc2hpbmdfc2V0dGluZ3MueG1s7VndbuI4FL7vU1hZzeUU+rttBVSUBk00/C2k7fSqMokBbx07Yzu0zNU+zT7YPskeJxCgFGq6W0YrbaWqinO+z8fH53w+TkuXzxFDYyIVFbzsHOwXHUR4IELKh2Xnxq9/PnOQ0piHmAlOyg4XDrqs7JXipM+oGvWI1mCqENBwdRHrsjPSOr4oFJ6envapiqV5K1iigV/tByIqxJIowjWRhZjhCfzRk5goZ8pgQQC/keBTWGVvD6FSxtQUYcIIomHZuaUhEQ0S6ESSLzpiTiEz7OPgcShFwsOaYEIiOeyXnV+O0p+ZTUZ2TSPCTVRUBQbNsL7AYUiNH5j16A+CRoQOR+AwxOyJhnpUdo6KRcMC1oVVlpQ7Wzw2LDUBUeB6Sh8RjUOscfaYzSfJgEjYDqIqWiYESJfGFiw1edb5QDYUTjiOaODDG2RiVXau/YeuW3e7bqvmPtx0G5mr1gjf8xuuFabX8K63se903Z7b8t3uw5XX3hLxnlncZtVrbIm5c696nr/tTK1qc1tI50u7tRWm6nvt1hZxqLWbnWrrfqsVfbnvuN2G1/r64LfbDd/rzFFpVi7kX6mwnMolSHmRyMWE1aMk6nNMGcjHi6xVRIMAMSyHxBd1CtU1wEwRB/0ek+FvCWZUT0CnoM7QIyFxVcVQ5F1TT2XH1Igzp8sIwTEosrxWzw/zYj04PF9aeyGbfr6uV90s5frVGQktduz+QfEk9//8eLP7axwtgX7GmE8aYrhz709O51J5Vtzs/mtulsZG11tYylRBV91/M3yHx/P9Pzo93ezCmtlKWGscjEDZ9UyYF0dmVtTEHgeajuHQIC98HSSM9ZI4FlLPtX1xMHdiDU1pIPhS8Zhn1BcszHeNRH0StnAEJdypcwcNoK4ZbGA7Jhz1MIdDl2rY1CBHqKSvNNXpYVufWlclxQzdcApdAUHN3somByMs1VIh5xtiDrqg0oGjMAtu9rzWDieK2Bi2jDYpBrtjRSvJmIpE2SNuod+IrCzbiWaUW5l2ZzJo6XNWuzbGbgQaZWN4R/qKarsQC5T7gDw+EDagOuSvCiQh3MrtZ6rRIIegSNjtzp1IWIgmIkGMPhKkBQJHYb+QHhG02GChgRRROsqwmiYMGlPyRMJLm4nuYYooAaSRIkZ0NsP3hP5AfTIQEngJHkN/CuN0ml777yfOCx08/5f4Y6zU3Gk8i8GnrEHzWtfut08mgDgcY2gptyMHzSNRrD+EH08QF3qGg3AERhvSTQ9pmL6zWZv1hCM8TjPJZEdKCjlEYQMyTngRgLpSnhBbwgBzJDibIBxAySuTl6kIwUiWgRm1ereDGRySJn0a0jFUkJAhkVZrLh4cHh2fnP56dn6xX/jrjz8/bwRNW0LQcTNd1hPWNl4NrJEvriFv4NZcLN5Arb1eWOPeP+PKVcMa+Up7bo19ee2wBq5cPuyQa64gb4A3XETeQG64jqxg60JGRqrCBbxnFlut+d6t598/+O43f5kgrYbVvqZUME3W6z1X2v++aLn6P6/nat/4EB/XqjFxe+2bbs3tWTUms1SxEi47zlbbqtX6atllmVags9AGWLkA5+wwaxrgpGU0gjYp3JmQ7qBwd1QFr9486MYyyArnY6rgXbvzMwXj/1BZZ5V6TV1Rj0TUgHYksx8UtZ7b9K7ajesPDR+1i99/MOn+afiyp/x75tIHzPy72vI3/D0YX/6XSGXvb1BLAwQUAAIACABta4VPk2hAfocBAADZBAAAIgAAAHZpZGVvbGVjdHVyZS9odG1sX3NraW5fc2V0dGluZ3MuanOVlM2OgjAQx+8+hWGvHnYtYthbWSBush8m+gJFRm0stCnFaIzvvhRRKZbsbnuhM79p5z90ehoMq+GsnOHr8FR/1+u1XitZwuhu21ps3GITFpu02A7atiasgNp2HjWpiE4ue3YNNjjWwVJakIRBGpRK8Vw7nacJ9tAUO20RfA+yjcTxWzRxDeQoQDKa7xrACwJ33AZyLjPC2puEKPRCv83oYxaMpvBBCxUxyCBXF3bsezgw9hNkA8Hm4kX1MLyMHBOyarKJQuy/hF1/JamJf3nW0/BzUYo5yYHdzpgibCq6MzMgKc0bMMZ6tsECGKwUpN//kHeN+TNfYQmRc53TTNfxXUEWVBXYSF7mafNnxxPP6w3TEUs4qK/6T/WKsURoYdeLocdv/KIR11TWQxj1xlxZm57HW1bochWfRO5AFn0pqSqFPnlqW2ZJTijrv1uKZlDddOhm4yIXm02hOGeKii5o2fICLm+JRVM9TUQEvGqeqgjyYUMfxW7sGJ2uOp3OLI/J3nwjBucfUEsDBBQAAgAIAG1rhU+8fTX3SgAAAEkAAAAfAAAAdmlkZW9sZWN0dXJlL2xvY2FsX3NldHRpbmdzLnhtbLOxr8jNUShLLSrOzM+zVTLUM1BSSM1Lzk/JzEu3VQoNcdO1UFIoLknMS0nMyc9LtVXKy1dSsLfjssnJT07MCU4tKQEqLNa34wIAUEsBAgAAFAACAAgAw5rDRHsF05LAAQAA2gMAAA8AAAAAAAAAAQAAAAAAAAAAAG5vbmUvcGxheWVyLnhtbFBLAQIAABQAAgAIAGprhU+4+Zi64gIAAGcKAAAYAAAAAAAAAAEAAAAAAO0BAABub25lL2NvbW1vbl9tZXNzYWdlcy5sbmdQSwECAAAUAAIACABqa4VPFR5gG6MAAAB/AQAAKQAAAAAAAAABAAAAAAAFBQAAbm9uZS9wbGF5YmFja19hbmRfbmF2aWdhdGlvbl9zZXR0aW5ncy54bWxQSwECAAAUAAIACABqa4VPH1SKajADAADHDgAAIgAAAAAAAAABAAAAAADvBQAAbm9uZS9mbGFzaF9wdWJsaXNoaW5nX3NldHRpbmdzLnhtbFBLAQIAABQAAgAIAGprhU9xV5SdFQEAANECAAAcAAAAAAAAAAEAAAAAAF8JAABub25lL2ZsYXNoX3NraW5fc2V0dGluZ3MueG1sUEsBAgAAFAACAAgAamuFT9ebcJYrAwAAbw4AACEAAAAAAAAAAQAAAAAArgoAAG5vbmUvaHRtbF9wdWJsaXNoaW5nX3NldHRpbmdzLnhtbFBLAQIAABQAAgAIAGprhU+Oc/b6agAAAOUAAAAaAAAAAAAAAAEAAAAAABgOAABub25lL2h0bWxfc2tpbl9zZXR0aW5ncy5qc1BLAQIAABQAAgAIAGprhU+8fTX3SgAAAEkAAAAXAAAAAAAAAAEAAAAAALoOAABub25lL2xvY2FsX3NldHRpbmdzLnhtbFBLAQIAABQAAgAIAOsKR1A2YVgCRwMAAOEJAAAUAAAAAAAAAAEAAAAAADkPAAB1bml2ZXJzYWwvcGxheWVyLnhtbFBLAQIAABQAAgAIAGlnXFBzNV/dNQUAACgUAAAdAAAAAAAAAAEAAAAAALISAAB1bml2ZXJzYWwvY29tbW9uX21lc3NhZ2VzLmxuZ1BLAQIAABQAAgAIAGlnXFAVHmAbowAAAH8BAAAuAAAAAAAAAAEAAAAAACIYAAB1bml2ZXJzYWwvcGxheWJhY2tfYW5kX25hdmlnYXRpb25fc2V0dGluZ3MueG1sUEsBAgAAFAACAAgAaWdcULRB3DeXAwAA3hAAACcAAAAAAAAAAQAAAAAAERkAAHVuaXZlcnNhbC9mbGFzaF9wdWJsaXNoaW5nX3NldHRpbmdzLnhtbFBLAQIAABQAAgAIAGlnXFA8LAy5aAMAAKAMAAAhAAAAAAAAAAEAAAAAAO0cAAB1bml2ZXJzYWwvZmxhc2hfc2tpbl9zZXR0aW5ncy54bWxQSwECAAAUAAIACABpZ1xQ9clZu5ADAABoEAAAJgAAAAAAAAABAAAAAACUIAAAdW5pdmVyc2FsL2h0bWxfcHVibGlzaGluZ19zZXR0aW5ncy54bWxQSwECAAAUAAIACABpZ1xQ2HN3LK4BAABtBgAAHwAAAAAAAAABAAAAAABoJAAAdW5pdmVyc2FsL2h0bWxfc2tpbl9zZXR0aW5ncy5qc1BLAQIAABQAAgAIAGlnXFCUE7MiaQAAAG4AAAAcAAAAAAAAAAEAAAAAAFMmAAB1bml2ZXJzYWwvbG9jYWxfc2V0dGluZ3MueG1sUEsBAgAAFAACAAgAaWdcUDguOm6nDgAAmiQAABcAAAAAAAAAAAAAAAAA9iYAAHVuaXZlcnNhbC91bml2ZXJzYWwucG5nUEsBAgAAFAACAAgAaWdcUDqd53BLAAAAawAAABsAAAAAAAAAAQAAAAAA0jUAAHVuaXZlcnNhbC91bml2ZXJzYWwucG5nLnhtbFBLAQIAABQAAgAIAG1rhU8ZWsnHXAQAAHMQAAAgAAAAAAAAAAEAAAAAAFY2AAB2aWRlb2xlY3R1cmUvY29tbW9uX21lc3NhZ2VzLmxuZ1BLAQIAABQAAgAIAG1rhU8VHmAbowAAAH8BAAAxAAAAAAAAAAEAAAAAAPA6AAB2aWRlb2xlY3R1cmUvcGxheWJhY2tfYW5kX25hdmlnYXRpb25fc2V0dGluZ3MueG1sUEsBAgAAFAACAAgAbWuFT6eK7jYMBQAA5RkAACoAAAAAAAAAAQAAAAAA4jsAAHZpZGVvbGVjdHVyZS9mbGFzaF9wdWJsaXNoaW5nX3NldHRpbmdzLnhtbFBLAQIAABQAAgAIAG1rhU+PdlX+bwIAAIcIAAAkAAAAAAAAAAEAAAAAADZBAAB2aWRlb2xlY3R1cmUvZmxhc2hfc2tpbl9zZXR0aW5ncy54bWxQSwECAAAUAAIACABta4VPfJ+ECgIFAABdGQAAKQAAAAAAAAABAAAAAADnQwAAdmlkZW9sZWN0dXJlL2h0bWxfcHVibGlzaGluZ19zZXR0aW5ncy54bWxQSwECAAAUAAIACABta4VPk2hAfocBAADZBAAAIgAAAAAAAAABAAAAAAAwSQAAdmlkZW9sZWN0dXJlL2h0bWxfc2tpbl9zZXR0aW5ncy5qc1BLAQIAABQAAgAIAG1rhU+8fTX3SgAAAEkAAAAfAAAAAAAAAAEAAAAAAPdKAAB2aWRlb2xlY3R1cmUvbG9jYWxfc2V0dGluZ3MueG1sUEsFBgAAAAAZABkAoQcAAH5LAAAAAA=="/>
  <p:tag name="ISPRING_CURRENT_PLAYER_ID" val="universal"/>
  <p:tag name="ISPRING_FIRST_PUBLISH" val="1"/>
  <p:tag name="ISPRING_LMS_API_VERSION" val="SCORM 1.2"/>
  <p:tag name="ISPRING_ULTRA_SCORM_COURCE_TITLE" val="iSpring Conversion Technology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ۏ\u0010X{A56C68A5-C091-4315-90B1-37BD6FD817C1}&quot;,&quot;\\\\BOX\\Design\\Демки\\Presentations\\PPT Conversion Technology\\2020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TRUE&quot;,&quot;optimizeImageForResolutionWidth&quot;:1920,&quot;optimizeImageForResolutionHeight&quot;:1200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0&quot;},&quot;cloudSettings&quot;:{&quot;onlineDestinationFolderId&quot;:&quot;0&quot;},&quot;wordSettings&quot;:{&quot;printCopies&quot;:1}}"/>
  <p:tag name="ISPRING_SCORM_RATE_QUIZZES" val="0"/>
  <p:tag name="ISPRING_SCORM_PASSING_SCORE" val="4.000000"/>
  <p:tag name="ISPRING_PRESENTATION_TITLE" val="iSpring Conversion Technolog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nimations: Entrance Effects"/>
  <p:tag name="ISPRING_AUDIO_BITRATE" val="0"/>
  <p:tag name="ISPRING_SLIDE_ID" val="{A60614B8-143A-4960-91FA-90CD69272237}"/>
  <p:tag name="TIMING" val="|10"/>
  <p:tag name="ISPRING_CUSTOM_TIMING_USED" val="1"/>
  <p:tag name="GENSWF_ADVANCE_TIME" val="6.50"/>
  <p:tag name="ISPRING_SLIDE_INDENT_LEVEL" val="0"/>
  <p:tag name="ISPRING_PRESENTER_ID" val="None"/>
  <p:tag name="ISPRING_SLIDE_BRANCHING_PROPERTIES" val="&lt;BranchingProperties&gt;&lt;nextAction&gt;&lt;action&gt;2&lt;/action&gt;&lt;slide&gt;291&lt;/slide&gt;&lt;/nextAction&gt;&lt;prevAction&gt;&lt;action&gt;2&lt;/action&gt;&lt;slide&gt;361&lt;/slide&gt;&lt;/prevAction&gt;&lt;lock&gt;0&lt;/lock&gt;&lt;/BranchingProperties&gt;&#10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nimations: Exit Effects"/>
  <p:tag name="ISPRING_AUDIO_BITRATE" val="0"/>
  <p:tag name="ISPRING_SLIDE_ID" val="{D8C76524-60FB-43A4-A46B-B1C3FBD8CD59}"/>
  <p:tag name="TIMING" val="|8.659"/>
  <p:tag name="ISPRING_CUSTOM_TIMING_USED" val="1"/>
  <p:tag name="GENSWF_ADVANCE_TIME" val="7.30"/>
  <p:tag name="ISPRING_SLIDE_INDENT_LEVEL" val="0"/>
  <p:tag name="ISPRING_PRESENTER_ID" val="None"/>
  <p:tag name="ISPRING_SLIDE_BRANCHING_PROPERTIES" val="&lt;BranchingProperties&gt;&lt;nextAction&gt;&lt;action&gt;2&lt;/action&gt;&lt;slide&gt;261&lt;/slide&gt;&lt;/nextAction&gt;&lt;prevAction&gt;&lt;action&gt;2&lt;/action&gt;&lt;slide&gt;290&lt;/slide&gt;&lt;/prevAction&gt;&lt;lock&gt;0&lt;/lock&gt;&lt;/BranchingProperties&gt;&#10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nimations: Emphasis Effects"/>
  <p:tag name="ISPRING_AUDIO_BITRATE" val="0"/>
  <p:tag name="ISPRING_SLIDE_ID" val="{422E6B77-B081-44CB-9474-5C6D694A6019}"/>
  <p:tag name="TIMING" val="|18.1"/>
  <p:tag name="ISPRING_CUSTOM_TIMING_USED" val="1"/>
  <p:tag name="GENSWF_ADVANCE_TIME" val="12.75"/>
  <p:tag name="ISPRING_SLIDE_INDENT_LEVEL" val="0"/>
  <p:tag name="ISPRING_PRESENTER_ID" val="None"/>
  <p:tag name="ISPRING_SLIDE_BRANCHING_PROPERTIES" val="&lt;BranchingProperties&gt;&lt;nextAction&gt;&lt;action&gt;2&lt;/action&gt;&lt;slide&gt;263&lt;/slide&gt;&lt;/nextAction&gt;&lt;prevAction&gt;&lt;action&gt;2&lt;/action&gt;&lt;slide&gt;291&lt;/slide&gt;&lt;/prevAction&gt;&lt;lock&gt;0&lt;/lock&gt;&lt;/BranchingProperties&gt;&#10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nimations: Basic Motion Path Effects"/>
  <p:tag name="ISPRING_CUSTOM_TIMING_USED" val="0"/>
  <p:tag name="GENSWF_ADVANCE_TIME" val="20.00"/>
  <p:tag name="ISPRING_AUDIO_BITRATE" val="0"/>
  <p:tag name="ISPRING_SLIDE_INDENT_LEVEL" val="0"/>
  <p:tag name="ISPRING_PRESENTER_ID" val="None"/>
  <p:tag name="ISPRING_SLIDE_BRANCHING_PROPERTIES" val="&lt;BranchingProperties&gt;&lt;nextAction&gt;&lt;action&gt;0&lt;/action&gt;&lt;/nextAction&gt;&lt;prevAction&gt;&lt;action&gt;2&lt;/action&gt;&lt;slide&gt;263&lt;/slide&gt;&lt;/prevAction&gt;&lt;lock&gt;0&lt;/lock&gt;&lt;/BranchingProperties&gt;&#10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nimations: Line &amp; Curve Motion Paths"/>
  <p:tag name="ISPRING_CUSTOM_TIMING_USED" val="0"/>
  <p:tag name="GENSWF_ADVANCE_TIME" val="46.00"/>
  <p:tag name="ISPRING_AUDIO_BITRATE" val="0"/>
  <p:tag name="ISPRING_SLIDE_INDENT_LEVEL" val="0"/>
  <p:tag name="ISPRING_PRESENTER_ID" val="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nimations: Special Motion Paths"/>
  <p:tag name="ISPRING_CUSTOM_TIMING_USED" val="0"/>
  <p:tag name="ISPRING_AUDIO_BITRATE" val="0"/>
  <p:tag name="GENSWF_ADVANCE_TIME" val="38.00"/>
  <p:tag name="ISPRING_SLIDE_INDENT_LEVEL" val="0"/>
  <p:tag name="ISPRING_PRESENTER_ID" val="None"/>
  <p:tag name="ISPRING_SLIDE_BRANCHING_PROPERTIES" val="&lt;BranchingProperties&gt;&lt;nextAction&gt;&lt;action&gt;2&lt;/action&gt;&lt;slide&gt;265&lt;/slide&gt;&lt;/nextAction&gt;&lt;prevAction&gt;&lt;action&gt;0&lt;/action&gt;&lt;/prevAction&gt;&lt;lock&gt;0&lt;/lock&gt;&lt;/BranchingProperties&gt;&#10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nimations: Custom Motion Path"/>
  <p:tag name="ISPRING_AUDIO_BITRATE" val="0"/>
  <p:tag name="ISPRING_SLIDE_ID" val="{CCB632CC-1C4D-4D54-B623-17D0FE48E6AC}"/>
  <p:tag name="TIMING" val="|7"/>
  <p:tag name="ISPRING_CUSTOM_TIMING_USED" val="1"/>
  <p:tag name="GENSWF_ADVANCE_TIME" val="5.50"/>
  <p:tag name="ISPRING_SLIDE_INDENT_LEVEL" val="0"/>
  <p:tag name="ISPRING_PRESENTER_ID" val="None"/>
  <p:tag name="ISPRING_SLIDE_BRANCHING_PROPERTIES" val="&lt;BranchingProperties&gt;&lt;nextAction&gt;&lt;action&gt;0&lt;/action&gt;&lt;/nextAction&gt;&lt;prevAction&gt;&lt;action&gt;2&lt;/action&gt;&lt;slide&gt;263&lt;/slide&gt;&lt;/prevAction&gt;&lt;lock&gt;0&lt;/lock&gt;&lt;/BranchingProperties&gt;&#10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nimations: Words and Letters, Combination"/>
  <p:tag name="ISPRING_AUDIO_BITRATE" val="0"/>
  <p:tag name="ISPRING_PRESENTER_ID" val="None"/>
  <p:tag name="ISPRING_SLIDE_ID" val="{623DEBB1-6B76-4D4E-A03B-FA2E804426BF}"/>
  <p:tag name="TIMING" val="|18"/>
  <p:tag name="ISPRING_CUSTOM_TIMING_USED" val="1"/>
  <p:tag name="GENSWF_ADVANCE_TIME" val="16.55"/>
  <p:tag name="ISPRING_SLIDE_INDENT_LEVEL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nimations: Advanced animation techniques"/>
  <p:tag name="ISPRING_AUDIO_BITRATE" val="0"/>
  <p:tag name="ISPRING_SLIDE_ID" val="{9B457AAF-565F-43AE-ADB8-95E6A1648C2B}"/>
  <p:tag name="TIMING" val="|9"/>
  <p:tag name="ISPRING_CUSTOM_TIMING_USED" val="1"/>
  <p:tag name="GENSWF_ADVANCE_TIME" val="7.55"/>
  <p:tag name="ISPRING_SLIDE_INDENT_LEVEL" val="0"/>
  <p:tag name="ISPRING_PRESENTER_ID" val="Non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  <p:tag name="GENSWF_ADVANCE_TIME" val="0.00"/>
  <p:tag name="ISPRING_SLIDE_INDENT_LEVEL" val="0"/>
  <p:tag name="ISPRING_PRESENTER_ID" val="None"/>
  <p:tag name="ISPRING_CUSTOM_TIMING_US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dvanced Text Formatting"/>
  <p:tag name="ISPRING_CUSTOM_TIMING_USED" val="0"/>
  <p:tag name="ISPRING_AUDIO_BITRATE" val="0"/>
  <p:tag name="GENSWF_ADVANCE_TIME" val="8.00"/>
  <p:tag name="ISPRING_SLIDE_INDENT_LEVEL" val="0"/>
  <p:tag name="ISPRING_PRESENTER_ID" val="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Basic PowerPoint Objects"/>
  <p:tag name="ISPRING_AUDIO_BITRATE" val="0"/>
  <p:tag name="ISPRING_SLIDE_ID" val="{321EACE2-760E-4F5E-9C92-BE766E2BEC47}"/>
  <p:tag name="TIMING" val="|20"/>
  <p:tag name="ISPRING_CUSTOM_TIMING_USED" val="1"/>
  <p:tag name="GENSWF_ADVANCE_TIME" val="12.00"/>
  <p:tag name="ISPRING_SLIDE_INDENT_LEVEL" val="0"/>
  <p:tag name="ISPRING_PRESENTER_ID" val="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Tables"/>
  <p:tag name="ISPRING_AUDIO_BITRATE" val="0"/>
  <p:tag name="ISPRING_SLIDE_ID" val="{A8D80C6B-88E8-40E0-A931-C65BDD7AAA11}"/>
  <p:tag name="TIMING" val="|3"/>
  <p:tag name="ISPRING_CUSTOM_TIMING_USED" val="1"/>
  <p:tag name="GENSWF_ADVANCE_TIME" val="4.00"/>
  <p:tag name="ISPRING_SLIDE_INDENT_LEVEL" val="0"/>
  <p:tag name="ISPRING_PRESENTER_ID" val="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Diagrams and SmartArt"/>
  <p:tag name="ISPRING_AUDIO_BITRATE" val="0"/>
  <p:tag name="ISPRING_SLIDE_ID" val="{E0EBE17D-F406-481F-9549-39BB07E1CC05}"/>
  <p:tag name="TIMING" val="|4"/>
  <p:tag name="ISPRING_CUSTOM_TIMING_USED" val="1"/>
  <p:tag name="GENSWF_ADVANCE_TIME" val="5.00"/>
  <p:tag name="ISPRING_SLIDE_INDENT_LEVEL" val="0"/>
  <p:tag name="ISPRING_PRESENTER_ID" val="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Advanced Effects"/>
  <p:tag name="ISPRING_AUDIO_BITRATE" val="0"/>
  <p:tag name="ISPRING_SLIDE_ID" val="{2C72CBB5-E4AF-4F7B-890A-2ECD1E135FAE}"/>
  <p:tag name="TIMING" val="|6"/>
  <p:tag name="ISPRING_CUSTOM_TIMING_USED" val="1"/>
  <p:tag name="GENSWF_ADVANCE_TIME" val="5.00"/>
  <p:tag name="ISPRING_SLIDE_INDENT_LEVEL" val="0"/>
  <p:tag name="ISPRING_PRESENTER_ID" val="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Geometry and Positioning: Connectors"/>
  <p:tag name="ISPRING_AUDIO_BITRATE" val="0"/>
  <p:tag name="ISPRING_SLIDE_ID" val="{D1CA3CDC-4693-40F2-9410-3B9DD4228C29}"/>
  <p:tag name="TIMING" val="|5"/>
  <p:tag name="ISPRING_CUSTOM_TIMING_USED" val="1"/>
  <p:tag name="GENSWF_ADVANCE_TIME" val="5.00"/>
  <p:tag name="ISPRING_SLIDE_INDENT_LEVEL" val="0"/>
  <p:tag name="ISPRING_PRESENTER_ID" val="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Geometry and Positioning: Shapes conversion"/>
  <p:tag name="ISPRING_AUDIO_BITRATE" val="0"/>
  <p:tag name="ISPRING_SLIDE_ID" val="{8293D2EA-A727-4388-9081-147032C22ACA}"/>
  <p:tag name="TIMING" val="|3"/>
  <p:tag name="ISPRING_CUSTOM_TIMING_USED" val="1"/>
  <p:tag name="GENSWF_ADVANCE_TIME" val="3.00"/>
  <p:tag name="ISPRING_SLIDE_INDENT_LEVEL" val="0"/>
  <p:tag name="ISPRING_PRESENTER_ID" val="Non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Hyperlinks"/>
  <p:tag name="ISPRING_AUDIO_BITRATE" val="0"/>
  <p:tag name="ISPRING_SLIDE_ID" val="{A4A5EB99-6666-4900-9269-2BAFEEE52F1A}"/>
  <p:tag name="TIMING" val="|5"/>
  <p:tag name="ISPRING_CUSTOM_TIMING_USED" val="1"/>
  <p:tag name="GENSWF_ADVANCE_TIME" val="7.00"/>
  <p:tag name="ISPRING_SLIDE_INDENT_LEVEL" val="0"/>
  <p:tag name="ISPRING_PRESENTER_ID" val="Non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Sound Objects"/>
  <p:tag name="ISPRING_AUDIO_BITRATE" val="0"/>
  <p:tag name="ISPRING_SLIDE_ID" val="{C6D4C241-9C07-45BC-A3DA-D8312581B20F}"/>
  <p:tag name="TIMING" val="|15"/>
  <p:tag name="ISPRING_CUSTOM_TIMING_USED" val="1"/>
  <p:tag name="GENSWF_ADVANCE_TIME" val="15.00"/>
  <p:tag name="ISPRING_SLIDE_INDENT_LEVEL" val="0"/>
  <p:tag name="ISPRING_PRESENTER_ID" val="Non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Video Objects"/>
  <p:tag name="ISPRING_AUDIO_BITRATE" val="0"/>
  <p:tag name="ISPRING_SLIDE_ID" val="{12F5F3BE-4E58-4A69-88C6-22E68E22A2E9}"/>
  <p:tag name="TIMING" val="|11"/>
  <p:tag name="ISPRING_CUSTOM_TIMING_USED" val="1"/>
  <p:tag name="GENSWF_ADVANCE_TIME" val="11.00"/>
  <p:tag name="ISPRING_SLIDE_INDENT_LEVEL" val="0"/>
  <p:tag name="ISPRING_PRESENTER_ID" val="No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PRESENTER_ID" val="None"/>
  <p:tag name="ISPRING_CUSTOM_TIMING_USED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"/>
  <p:tag name="ISPRING_SLIDE_INDENT_LEVEL" val="0"/>
  <p:tag name="ISPRING_PRESENTER_ID" val="None"/>
  <p:tag name="ISPRING_CUSTOM_TIMING_USED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PRESENTER_ID" val="None"/>
  <p:tag name="ISPRING_CUSTOM_TIMING_US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.000"/>
  <p:tag name="ISPRING_SLIDE_INDENT_LEVEL" val="0"/>
  <p:tag name="ISPRING_CUSTOM_TIMING_USED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iSpring Technology: PowerPoint Features Support"/>
  <p:tag name="ISPRING_SLIDE_INDENT_LEVEL" val="0"/>
  <p:tag name="ISPRING_CUSTOM_TIMING_USED" val="0"/>
  <p:tag name="ISPRING_AUDIO_BITRATE" val="0"/>
  <p:tag name="GENSWF_ADVANCE_TIME" val="12.00"/>
  <p:tag name="ISPRING_PRESENTER_ID" val="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ARTICULATE_SLIDE_THUMBNAIL_REFRESH" val="1"/>
  <p:tag name="ISPRING_SLIDE_INDENT_LEVEL" val="0"/>
  <p:tag name="ISPRING_PRESENTER_ID" val="None"/>
  <p:tag name="GENSWF_ADVANCE_TIME" val="5.00"/>
  <p:tag name="ISPRING_SLIDE_BRANCHING_PROPERTIES" val="&lt;BranchingProperties&gt;&lt;nextAction&gt;&lt;action&gt;2&lt;/action&gt;&lt;slide&gt;290&lt;/slide&gt;&lt;/nextAction&gt;&lt;prevAction&gt;&lt;action&gt;0&lt;/action&gt;&lt;/prevAction&gt;&lt;lock&gt;0&lt;/lock&gt;&lt;/BranchingProperties&gt;&#10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296&lt;/slide&gt;&lt;/prevAction&gt;&lt;lock&gt;0&lt;/lock&gt;&lt;/BranchingProperties&gt;&#10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ARTICULATE_SLIDE_THUMBNAIL_REFRESH" val="1"/>
  <p:tag name="GENSWF_SLIDE_TITLE" val="Fall Over"/>
  <p:tag name="GENSWF_ADVANCE_TIME" val="0.10"/>
  <p:tag name="ISPRING_SLIDE_INDENT_LEVEL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Slide Transitions: Subtle"/>
  <p:tag name="ARTICULATE_SLIDE_THUMBNAIL_REFRESH" val="1"/>
  <p:tag name="GENSWF_ADVANCE_TIME" val="0.10"/>
  <p:tag name="ISPRING_SLIDE_INDENT_LEVEL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5B869531-3376-40DB-926D-12F6097E31E1}&quot;/&gt;&lt;isInvalidForFieldText val=&quot;0&quot;/&gt;&lt;Image&gt;&lt;filename val=&quot;C:\Users\darya.chernova\Desktop\Competitors\data\asimages\{5B869531-3376-40DB-926D-12F6097E31E1}_4.png&quot;/&gt;&lt;left val=&quot;53&quot;/&gt;&lt;top val=&quot;87&quot;/&gt;&lt;width val=&quot;612&quot;/&gt;&lt;height val=&quot;244&quot;/&gt;&lt;hasText val=&quot;1&quot;/&gt;&lt;/Image&gt;&lt;/ThreeDShape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0"/>
  <p:tag name="GENSWF_SLIDE_TITLE" val="Slide Transitions: Subtle"/>
  <p:tag name="GENSWF_ADVANCE_TIME" val="1.15"/>
  <p:tag name="ARTICULATE_SLIDE_THUMBNAIL_REFRESH" val="1"/>
  <p:tag name="ISPRING_SLIDE_INDENT_LEVEL" val="0"/>
  <p:tag name="ISPRING_PRESENTER_ID" val="None"/>
  <p:tag name="ISPRING_SLIDE_BRANCHING_PROPERTIES" val="&lt;BranchingProperties&gt;&lt;nextAction&gt;&lt;action&gt;2&lt;/action&gt;&lt;slide&gt;290&lt;/slide&gt;&lt;/nextAction&gt;&lt;prevAction&gt;&lt;action&gt;2&lt;/action&gt;&lt;slide&gt;408&lt;/slide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Custom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50706</TotalTime>
  <Words>824</Words>
  <Application>Microsoft Office PowerPoint</Application>
  <PresentationFormat>Widescreen</PresentationFormat>
  <Paragraphs>475</Paragraphs>
  <Slides>122</Slides>
  <Notes>122</Notes>
  <HiddenSlides>97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5" baseType="lpstr">
      <vt:lpstr>Arial</vt:lpstr>
      <vt:lpstr>Arial Black</vt:lpstr>
      <vt:lpstr>Calibri</vt:lpstr>
      <vt:lpstr>Lato Black</vt:lpstr>
      <vt:lpstr>Montserrat</vt:lpstr>
      <vt:lpstr>Open Sans</vt:lpstr>
      <vt:lpstr>Open Sans Semibold</vt:lpstr>
      <vt:lpstr>Roboto</vt:lpstr>
      <vt:lpstr>Segoe UI</vt:lpstr>
      <vt:lpstr>Segoe UI Semibold</vt:lpstr>
      <vt:lpstr>Tahoma</vt:lpstr>
      <vt:lpstr>Wingdings</vt:lpstr>
      <vt:lpstr>Office Theme</vt:lpstr>
      <vt:lpstr>iSpring  Conversion Technology Overview</vt:lpstr>
      <vt:lpstr>iSpring Technology: PowerPoint Features Support</vt:lpstr>
      <vt:lpstr>PowerPoint Presentation</vt:lpstr>
      <vt:lpstr>PowerPoint Presentation</vt:lpstr>
      <vt:lpstr>Fall Over</vt:lpstr>
      <vt:lpstr>PowerPoint Presentation</vt:lpstr>
      <vt:lpstr>Drape</vt:lpstr>
      <vt:lpstr>PowerPoint Presentation</vt:lpstr>
      <vt:lpstr>Curtains</vt:lpstr>
      <vt:lpstr>PowerPoint Presentation</vt:lpstr>
      <vt:lpstr>Wind</vt:lpstr>
      <vt:lpstr>PowerPoint Presentation</vt:lpstr>
      <vt:lpstr>Prestige</vt:lpstr>
      <vt:lpstr>PowerPoint Presentation</vt:lpstr>
      <vt:lpstr>Fracture</vt:lpstr>
      <vt:lpstr>PowerPoint Presentation</vt:lpstr>
      <vt:lpstr>Crush</vt:lpstr>
      <vt:lpstr>PowerPoint Presentation</vt:lpstr>
      <vt:lpstr>Peel Off</vt:lpstr>
      <vt:lpstr>PowerPoint Presentation</vt:lpstr>
      <vt:lpstr>Page Curl</vt:lpstr>
      <vt:lpstr>PowerPoint Presentation</vt:lpstr>
      <vt:lpstr>Airplane</vt:lpstr>
      <vt:lpstr>PowerPoint Presentation</vt:lpstr>
      <vt:lpstr>Origami</vt:lpstr>
      <vt:lpstr>PowerPoint Presentation</vt:lpstr>
      <vt:lpstr>Cut</vt:lpstr>
      <vt:lpstr>PowerPoint Presentation</vt:lpstr>
      <vt:lpstr>Fade</vt:lpstr>
      <vt:lpstr>PowerPoint Presentation</vt:lpstr>
      <vt:lpstr>Push</vt:lpstr>
      <vt:lpstr>PowerPoint Presentation</vt:lpstr>
      <vt:lpstr>Wipe</vt:lpstr>
      <vt:lpstr>PowerPoint Presentation</vt:lpstr>
      <vt:lpstr>Split</vt:lpstr>
      <vt:lpstr>PowerPoint Presentation</vt:lpstr>
      <vt:lpstr>Reveal</vt:lpstr>
      <vt:lpstr>PowerPoint Presentation</vt:lpstr>
      <vt:lpstr>Random Bars</vt:lpstr>
      <vt:lpstr>PowerPoint Presentation</vt:lpstr>
      <vt:lpstr>Shape</vt:lpstr>
      <vt:lpstr>PowerPoint Presentation</vt:lpstr>
      <vt:lpstr>Uncover</vt:lpstr>
      <vt:lpstr>PowerPoint Presentation</vt:lpstr>
      <vt:lpstr>Cover</vt:lpstr>
      <vt:lpstr>PowerPoint Presentation</vt:lpstr>
      <vt:lpstr>Flash</vt:lpstr>
      <vt:lpstr>PowerPoint Presentation</vt:lpstr>
      <vt:lpstr>Dissolve</vt:lpstr>
      <vt:lpstr>PowerPoint Presentation</vt:lpstr>
      <vt:lpstr>Checkerboard</vt:lpstr>
      <vt:lpstr>PowerPoint Presentation</vt:lpstr>
      <vt:lpstr>Blinds</vt:lpstr>
      <vt:lpstr>PowerPoint Presentation</vt:lpstr>
      <vt:lpstr>Clock</vt:lpstr>
      <vt:lpstr>PowerPoint Presentation</vt:lpstr>
      <vt:lpstr>Ripple</vt:lpstr>
      <vt:lpstr>PowerPoint Presentation</vt:lpstr>
      <vt:lpstr>Honeycomb</vt:lpstr>
      <vt:lpstr>PowerPoint Presentation</vt:lpstr>
      <vt:lpstr>Glitter</vt:lpstr>
      <vt:lpstr>PowerPoint Presentation</vt:lpstr>
      <vt:lpstr>Vortex</vt:lpstr>
      <vt:lpstr>PowerPoint Presentation</vt:lpstr>
      <vt:lpstr>Shred</vt:lpstr>
      <vt:lpstr>PowerPoint Presentation</vt:lpstr>
      <vt:lpstr>Switch</vt:lpstr>
      <vt:lpstr>PowerPoint Presentation</vt:lpstr>
      <vt:lpstr>Flip</vt:lpstr>
      <vt:lpstr>PowerPoint Presentation</vt:lpstr>
      <vt:lpstr>Gallery</vt:lpstr>
      <vt:lpstr>PowerPoint Presentation</vt:lpstr>
      <vt:lpstr>Cube</vt:lpstr>
      <vt:lpstr>PowerPoint Presentation</vt:lpstr>
      <vt:lpstr>Doors</vt:lpstr>
      <vt:lpstr>PowerPoint Presentation</vt:lpstr>
      <vt:lpstr>Box</vt:lpstr>
      <vt:lpstr>PowerPoint Presentation</vt:lpstr>
      <vt:lpstr>Comb</vt:lpstr>
      <vt:lpstr>PowerPoint Presentation</vt:lpstr>
      <vt:lpstr>Zoom</vt:lpstr>
      <vt:lpstr>PowerPoint Presentation</vt:lpstr>
      <vt:lpstr>Pan</vt:lpstr>
      <vt:lpstr>PowerPoint Presentation</vt:lpstr>
      <vt:lpstr>Ferris Wheel</vt:lpstr>
      <vt:lpstr>PowerPoint Presentation</vt:lpstr>
      <vt:lpstr>Conveyor</vt:lpstr>
      <vt:lpstr>PowerPoint Presentation</vt:lpstr>
      <vt:lpstr>Rotate</vt:lpstr>
      <vt:lpstr>PowerPoint Presentation</vt:lpstr>
      <vt:lpstr>Window</vt:lpstr>
      <vt:lpstr>PowerPoint Presentation</vt:lpstr>
      <vt:lpstr>Orbit</vt:lpstr>
      <vt:lpstr>PowerPoint Presentation</vt:lpstr>
      <vt:lpstr>Fly Through</vt:lpstr>
      <vt:lpstr>PowerPoint Presentation</vt:lpstr>
      <vt:lpstr>Morph</vt:lpstr>
      <vt:lpstr>Morph</vt:lpstr>
      <vt:lpstr>PowerPoint Presentation</vt:lpstr>
      <vt:lpstr>Animations: Entrance Effects</vt:lpstr>
      <vt:lpstr>Animations:</vt:lpstr>
      <vt:lpstr>Animations: Emphasis Effects</vt:lpstr>
      <vt:lpstr>Animations: Basic Motion Path Effect</vt:lpstr>
      <vt:lpstr>Animations: Line &amp; Curve Motion Paths</vt:lpstr>
      <vt:lpstr>Animations: Special Motion Paths</vt:lpstr>
      <vt:lpstr>Animations: Custom Motion Path</vt:lpstr>
      <vt:lpstr>Animations: Words and Letters, Repeat, Combination</vt:lpstr>
      <vt:lpstr>Animations:  Advanced Animation Techniques</vt:lpstr>
      <vt:lpstr>Animations: Trigger Animation Effect</vt:lpstr>
      <vt:lpstr>Advanced Text Formatting</vt:lpstr>
      <vt:lpstr>Basic PowerPoint Objects</vt:lpstr>
      <vt:lpstr>Tables</vt:lpstr>
      <vt:lpstr>Diagrams and SmartArt</vt:lpstr>
      <vt:lpstr>Advanced Effects</vt:lpstr>
      <vt:lpstr>Geometry and Positioning: Connectors</vt:lpstr>
      <vt:lpstr>Precise Shapes Conversion and Positioning</vt:lpstr>
      <vt:lpstr>Hyperlinks</vt:lpstr>
      <vt:lpstr>Sound Objects</vt:lpstr>
      <vt:lpstr>Video Objects</vt:lpstr>
      <vt:lpstr>Mobile Device Support</vt:lpstr>
      <vt:lpstr>Supports All Modern Browsers</vt:lpstr>
      <vt:lpstr>Thanks for your attention!</vt:lpstr>
    </vt:vector>
  </TitlesOfParts>
  <Company>CPS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iSpring Conversion Technology</dc:title>
  <dc:creator>Aleksey Malov</dc:creator>
  <cp:lastModifiedBy>Polina Firsova</cp:lastModifiedBy>
  <cp:revision>1898</cp:revision>
  <dcterms:created xsi:type="dcterms:W3CDTF">2009-01-09T11:43:22Z</dcterms:created>
  <dcterms:modified xsi:type="dcterms:W3CDTF">2020-02-28T11:19:01Z</dcterms:modified>
</cp:coreProperties>
</file>